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handoutMasterIdLst>
    <p:handoutMasterId r:id="rId27"/>
  </p:handoutMasterIdLst>
  <p:sldIdLst>
    <p:sldId id="305" r:id="rId5"/>
    <p:sldId id="296" r:id="rId6"/>
    <p:sldId id="306" r:id="rId7"/>
    <p:sldId id="320" r:id="rId8"/>
    <p:sldId id="317" r:id="rId9"/>
    <p:sldId id="319" r:id="rId10"/>
    <p:sldId id="321" r:id="rId11"/>
    <p:sldId id="322" r:id="rId12"/>
    <p:sldId id="323" r:id="rId13"/>
    <p:sldId id="324" r:id="rId14"/>
    <p:sldId id="325" r:id="rId15"/>
    <p:sldId id="326" r:id="rId16"/>
    <p:sldId id="328" r:id="rId17"/>
    <p:sldId id="329" r:id="rId18"/>
    <p:sldId id="330" r:id="rId19"/>
    <p:sldId id="333" r:id="rId20"/>
    <p:sldId id="332" r:id="rId21"/>
    <p:sldId id="331" r:id="rId22"/>
    <p:sldId id="335" r:id="rId23"/>
    <p:sldId id="334" r:id="rId24"/>
    <p:sldId id="33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E19A"/>
    <a:srgbClr val="A9D7D9"/>
    <a:srgbClr val="93D3D9"/>
    <a:srgbClr val="AAD6FF"/>
    <a:srgbClr val="B2C8CD"/>
    <a:srgbClr val="CCD8D6"/>
    <a:srgbClr val="4F5945"/>
    <a:srgbClr val="73292A"/>
    <a:srgbClr val="7F867A"/>
    <a:srgbClr val="A65B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79"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82" d="100"/>
          <a:sy n="82" d="100"/>
        </p:scale>
        <p:origin x="2784"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49852A6-C536-198B-0B36-808C24FAAF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F40B29C-E84A-E4D1-8998-1A961EC23BA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A5AE42-7DC1-8140-9B13-146984FDEF22}" type="datetimeFigureOut">
              <a:rPr lang="en-US" smtClean="0"/>
              <a:t>6/30/2023</a:t>
            </a:fld>
            <a:endParaRPr lang="en-US" dirty="0"/>
          </a:p>
        </p:txBody>
      </p:sp>
      <p:sp>
        <p:nvSpPr>
          <p:cNvPr id="4" name="Footer Placeholder 3">
            <a:extLst>
              <a:ext uri="{FF2B5EF4-FFF2-40B4-BE49-F238E27FC236}">
                <a16:creationId xmlns:a16="http://schemas.microsoft.com/office/drawing/2014/main" id="{FCCE4DE7-ED89-D264-F004-38F2DF4879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F7E8591-FF54-5A00-A703-95ABC16B78D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369B77-94AB-0344-9EBF-9DB9EE8D3ABC}" type="slidenum">
              <a:rPr lang="en-US" smtClean="0"/>
              <a:t>‹#›</a:t>
            </a:fld>
            <a:endParaRPr lang="en-US" dirty="0"/>
          </a:p>
        </p:txBody>
      </p:sp>
    </p:spTree>
    <p:extLst>
      <p:ext uri="{BB962C8B-B14F-4D97-AF65-F5344CB8AC3E}">
        <p14:creationId xmlns:p14="http://schemas.microsoft.com/office/powerpoint/2010/main" val="239859742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75F72-8950-AF4F-9381-1D26FB547EA1}" type="datetimeFigureOut">
              <a:rPr lang="en-US" smtClean="0"/>
              <a:t>6/30/2023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75476F-A808-1F46-A368-07984F6DA22E}" type="slidenum">
              <a:rPr lang="en-US" smtClean="0"/>
              <a:t>‹#›</a:t>
            </a:fld>
            <a:endParaRPr lang="en-US" dirty="0"/>
          </a:p>
        </p:txBody>
      </p:sp>
    </p:spTree>
    <p:extLst>
      <p:ext uri="{BB962C8B-B14F-4D97-AF65-F5344CB8AC3E}">
        <p14:creationId xmlns:p14="http://schemas.microsoft.com/office/powerpoint/2010/main" val="11142527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75476F-A808-1F46-A368-07984F6DA22E}" type="slidenum">
              <a:rPr lang="en-US" smtClean="0"/>
              <a:t>2</a:t>
            </a:fld>
            <a:endParaRPr lang="en-US" dirty="0"/>
          </a:p>
        </p:txBody>
      </p:sp>
    </p:spTree>
    <p:extLst>
      <p:ext uri="{BB962C8B-B14F-4D97-AF65-F5344CB8AC3E}">
        <p14:creationId xmlns:p14="http://schemas.microsoft.com/office/powerpoint/2010/main" val="32702328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2"/>
        </a:solidFill>
        <a:effectLst/>
      </p:bgPr>
    </p:bg>
    <p:spTree>
      <p:nvGrpSpPr>
        <p:cNvPr id="1" name=""/>
        <p:cNvGrpSpPr/>
        <p:nvPr/>
      </p:nvGrpSpPr>
      <p:grpSpPr>
        <a:xfrm>
          <a:off x="0" y="0"/>
          <a:ext cx="0" cy="0"/>
          <a:chOff x="0" y="0"/>
          <a:chExt cx="0" cy="0"/>
        </a:xfrm>
      </p:grpSpPr>
      <p:pic>
        <p:nvPicPr>
          <p:cNvPr id="5" name="Picture 4" descr="A picture containing text, plant&#10;&#10;Description automatically generated">
            <a:extLst>
              <a:ext uri="{FF2B5EF4-FFF2-40B4-BE49-F238E27FC236}">
                <a16:creationId xmlns:a16="http://schemas.microsoft.com/office/drawing/2014/main" id="{A26D6E84-B5BE-5F3E-8B3F-1A46C7F307C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17210" y="0"/>
            <a:ext cx="8392026" cy="6858000"/>
          </a:xfrm>
          <a:prstGeom prst="rect">
            <a:avLst/>
          </a:prstGeom>
        </p:spPr>
      </p:pic>
      <p:sp>
        <p:nvSpPr>
          <p:cNvPr id="7" name="Oval 6">
            <a:extLst>
              <a:ext uri="{FF2B5EF4-FFF2-40B4-BE49-F238E27FC236}">
                <a16:creationId xmlns:a16="http://schemas.microsoft.com/office/drawing/2014/main" id="{F0A7E03F-5776-960D-3CA6-7CE62AC96693}"/>
              </a:ext>
            </a:extLst>
          </p:cNvPr>
          <p:cNvSpPr/>
          <p:nvPr userDrawn="1"/>
        </p:nvSpPr>
        <p:spPr>
          <a:xfrm>
            <a:off x="3300284" y="654912"/>
            <a:ext cx="5591432" cy="559143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6A7464AF-3FD6-6193-CC95-A941ECE17B9D}"/>
              </a:ext>
            </a:extLst>
          </p:cNvPr>
          <p:cNvCxnSpPr>
            <a:cxnSpLocks/>
          </p:cNvCxnSpPr>
          <p:nvPr userDrawn="1"/>
        </p:nvCxnSpPr>
        <p:spPr>
          <a:xfrm>
            <a:off x="4359876" y="4300155"/>
            <a:ext cx="3472249" cy="0"/>
          </a:xfrm>
          <a:prstGeom prst="line">
            <a:avLst/>
          </a:prstGeom>
          <a:ln w="19050">
            <a:solidFill>
              <a:schemeClr val="accent1"/>
            </a:solidFill>
          </a:ln>
        </p:spPr>
        <p:style>
          <a:lnRef idx="1">
            <a:schemeClr val="dk1"/>
          </a:lnRef>
          <a:fillRef idx="0">
            <a:schemeClr val="dk1"/>
          </a:fillRef>
          <a:effectRef idx="0">
            <a:schemeClr val="dk1"/>
          </a:effectRef>
          <a:fontRef idx="minor">
            <a:schemeClr val="tx1"/>
          </a:fontRef>
        </p:style>
      </p:cxnSp>
      <p:pic>
        <p:nvPicPr>
          <p:cNvPr id="11" name="Picture 10" descr="A picture containing text&#10;&#10;Description automatically generated">
            <a:extLst>
              <a:ext uri="{FF2B5EF4-FFF2-40B4-BE49-F238E27FC236}">
                <a16:creationId xmlns:a16="http://schemas.microsoft.com/office/drawing/2014/main" id="{E5214731-3110-8D76-56DF-6335371041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609961" y="4157464"/>
            <a:ext cx="972078" cy="285381"/>
          </a:xfrm>
          <a:prstGeom prst="rect">
            <a:avLst/>
          </a:prstGeom>
        </p:spPr>
      </p:pic>
      <p:sp>
        <p:nvSpPr>
          <p:cNvPr id="17" name="Oval 16">
            <a:extLst>
              <a:ext uri="{FF2B5EF4-FFF2-40B4-BE49-F238E27FC236}">
                <a16:creationId xmlns:a16="http://schemas.microsoft.com/office/drawing/2014/main" id="{516369FF-9501-1944-3E3F-46CBFD515D8D}"/>
              </a:ext>
            </a:extLst>
          </p:cNvPr>
          <p:cNvSpPr/>
          <p:nvPr userDrawn="1"/>
        </p:nvSpPr>
        <p:spPr>
          <a:xfrm>
            <a:off x="3447535" y="807312"/>
            <a:ext cx="5296930" cy="529693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picture containing ceramic ware, porcelain&#10;&#10;Description automatically generated">
            <a:extLst>
              <a:ext uri="{FF2B5EF4-FFF2-40B4-BE49-F238E27FC236}">
                <a16:creationId xmlns:a16="http://schemas.microsoft.com/office/drawing/2014/main" id="{AB1576B0-66ED-3F92-2AF8-4EF965E4E3F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019338" y="4814449"/>
            <a:ext cx="1668775" cy="1621434"/>
          </a:xfrm>
          <a:prstGeom prst="rect">
            <a:avLst/>
          </a:prstGeom>
        </p:spPr>
      </p:pic>
      <p:pic>
        <p:nvPicPr>
          <p:cNvPr id="15" name="Picture 14">
            <a:extLst>
              <a:ext uri="{FF2B5EF4-FFF2-40B4-BE49-F238E27FC236}">
                <a16:creationId xmlns:a16="http://schemas.microsoft.com/office/drawing/2014/main" id="{9E576603-B88C-9F7F-98A5-E94BD2C23E63}"/>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30777" y="1164252"/>
            <a:ext cx="818801" cy="845501"/>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749296" y="2660904"/>
            <a:ext cx="6693408" cy="1088136"/>
          </a:xfrm>
        </p:spPr>
        <p:txBody>
          <a:bodyPr anchor="b">
            <a:noAutofit/>
          </a:bodyPr>
          <a:lstStyle>
            <a:lvl1pPr algn="ctr">
              <a:defRPr sz="4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596384" y="2267712"/>
            <a:ext cx="2999232" cy="4389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EB05881-FB11-43E8-CCDD-8C12CDB4FE47}"/>
              </a:ext>
            </a:extLst>
          </p:cNvPr>
          <p:cNvSpPr/>
          <p:nvPr userDrawn="1"/>
        </p:nvSpPr>
        <p:spPr>
          <a:xfrm>
            <a:off x="838199" y="196052"/>
            <a:ext cx="10515601" cy="16867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descr="A picture containing fabric&#10;&#10;Description automatically generated">
            <a:extLst>
              <a:ext uri="{FF2B5EF4-FFF2-40B4-BE49-F238E27FC236}">
                <a16:creationId xmlns:a16="http://schemas.microsoft.com/office/drawing/2014/main" id="{A4941BBB-13FC-2ACE-1A50-C0F465531BD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314950" y="-64113"/>
            <a:ext cx="1562100" cy="4394200"/>
          </a:xfrm>
          <a:prstGeom prst="rect">
            <a:avLst/>
          </a:prstGeom>
        </p:spPr>
      </p:pic>
      <p:sp>
        <p:nvSpPr>
          <p:cNvPr id="11" name="Rectangle 10">
            <a:extLst>
              <a:ext uri="{FF2B5EF4-FFF2-40B4-BE49-F238E27FC236}">
                <a16:creationId xmlns:a16="http://schemas.microsoft.com/office/drawing/2014/main" id="{D8BE9E36-E9D5-3FA6-EE22-A6E5CE13C462}"/>
              </a:ext>
            </a:extLst>
          </p:cNvPr>
          <p:cNvSpPr/>
          <p:nvPr userDrawn="1"/>
        </p:nvSpPr>
        <p:spPr>
          <a:xfrm>
            <a:off x="995423"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picture containing flower, plant&#10;&#10;Description automatically generated">
            <a:extLst>
              <a:ext uri="{FF2B5EF4-FFF2-40B4-BE49-F238E27FC236}">
                <a16:creationId xmlns:a16="http://schemas.microsoft.com/office/drawing/2014/main" id="{479E4054-0885-457B-35B3-A9B26ED9360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69421" y="459092"/>
            <a:ext cx="749300" cy="2755900"/>
          </a:xfrm>
          <a:prstGeom prst="rect">
            <a:avLst/>
          </a:prstGeom>
        </p:spPr>
      </p:pic>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00" y="484632"/>
            <a:ext cx="10515600" cy="1133856"/>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00" y="2990088"/>
            <a:ext cx="10515600" cy="3474720"/>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Footer Placeholder 13">
            <a:extLst>
              <a:ext uri="{FF2B5EF4-FFF2-40B4-BE49-F238E27FC236}">
                <a16:creationId xmlns:a16="http://schemas.microsoft.com/office/drawing/2014/main" id="{C6C79F3B-6B68-BA3C-6CBE-C26E339E450E}"/>
              </a:ext>
            </a:extLst>
          </p:cNvPr>
          <p:cNvSpPr>
            <a:spLocks noGrp="1"/>
          </p:cNvSpPr>
          <p:nvPr>
            <p:ph type="ftr" sz="quarter" idx="10"/>
          </p:nvPr>
        </p:nvSpPr>
        <p:spPr/>
        <p:txBody>
          <a:bodyPr/>
          <a:lstStyle/>
          <a:p>
            <a:r>
              <a:rPr lang="en-US"/>
              <a:t>Presentation title</a:t>
            </a:r>
            <a:endParaRPr lang="en-US" dirty="0"/>
          </a:p>
        </p:txBody>
      </p:sp>
      <p:sp>
        <p:nvSpPr>
          <p:cNvPr id="15" name="Slide Number Placeholder 14">
            <a:extLst>
              <a:ext uri="{FF2B5EF4-FFF2-40B4-BE49-F238E27FC236}">
                <a16:creationId xmlns:a16="http://schemas.microsoft.com/office/drawing/2014/main" id="{9D503431-982D-5D35-88BF-09474F76D65D}"/>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791044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068407D-A1C4-B842-0C34-B2DE8AD312D3}"/>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A1AE7FB-DFC0-DCDA-47AD-6ED81A6427FA}"/>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7A4DFCBA-879E-D6C9-9F81-B4F9225423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2" name="Title 1">
            <a:extLst>
              <a:ext uri="{FF2B5EF4-FFF2-40B4-BE49-F238E27FC236}">
                <a16:creationId xmlns:a16="http://schemas.microsoft.com/office/drawing/2014/main" id="{B8562BF3-1BFC-6948-02E0-8A1C121C387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E158D7F8-0920-52BA-580D-07249122876C}"/>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9E6611EB-89A4-4C55-4032-4D0C418398DB}"/>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Content Placeholder 11">
            <a:extLst>
              <a:ext uri="{FF2B5EF4-FFF2-40B4-BE49-F238E27FC236}">
                <a16:creationId xmlns:a16="http://schemas.microsoft.com/office/drawing/2014/main" id="{C6963F99-41C3-5ED4-AAD8-B904145CC7EA}"/>
              </a:ext>
            </a:extLst>
          </p:cNvPr>
          <p:cNvSpPr>
            <a:spLocks noGrp="1"/>
          </p:cNvSpPr>
          <p:nvPr>
            <p:ph sz="quarter" idx="12"/>
          </p:nvPr>
        </p:nvSpPr>
        <p:spPr>
          <a:xfrm>
            <a:off x="975360" y="2615184"/>
            <a:ext cx="10241280" cy="33192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0349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2F7EB7A-F5B6-E308-68EE-3065E2B039A6}"/>
              </a:ext>
            </a:extLst>
          </p:cNvPr>
          <p:cNvSpPr/>
          <p:nvPr userDrawn="1"/>
        </p:nvSpPr>
        <p:spPr>
          <a:xfrm>
            <a:off x="0" y="0"/>
            <a:ext cx="4873752"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 name="Picture 35" descr="A close-up of a tree&#10;&#10;Description automatically generated with medium confidence">
            <a:extLst>
              <a:ext uri="{FF2B5EF4-FFF2-40B4-BE49-F238E27FC236}">
                <a16:creationId xmlns:a16="http://schemas.microsoft.com/office/drawing/2014/main" id="{FED57607-56F6-9FD5-F0A8-DE0BCFE896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2866459" flipH="1">
            <a:off x="2282032" y="1589693"/>
            <a:ext cx="970220" cy="2236127"/>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291072" y="978408"/>
            <a:ext cx="4974336" cy="1325880"/>
          </a:xfrm>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29" name="Text Placeholder 2">
            <a:extLst>
              <a:ext uri="{FF2B5EF4-FFF2-40B4-BE49-F238E27FC236}">
                <a16:creationId xmlns:a16="http://schemas.microsoft.com/office/drawing/2014/main" id="{DEF26CDF-94D4-BA22-7D14-8D3289040C90}"/>
              </a:ext>
            </a:extLst>
          </p:cNvPr>
          <p:cNvSpPr>
            <a:spLocks noGrp="1"/>
          </p:cNvSpPr>
          <p:nvPr>
            <p:ph type="body" idx="1"/>
          </p:nvPr>
        </p:nvSpPr>
        <p:spPr>
          <a:xfrm>
            <a:off x="6291072" y="2322576"/>
            <a:ext cx="5065776" cy="448056"/>
          </a:xfrm>
        </p:spPr>
        <p:txBody>
          <a:bodyPr anchor="b">
            <a:normAutofit/>
          </a:bodyPr>
          <a:lstStyle>
            <a:lvl1pPr marL="0" indent="0">
              <a:buFont typeface="Arial" panose="020B0604020202020204" pitchFamily="34" charse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Content Placeholder 3">
            <a:extLst>
              <a:ext uri="{FF2B5EF4-FFF2-40B4-BE49-F238E27FC236}">
                <a16:creationId xmlns:a16="http://schemas.microsoft.com/office/drawing/2014/main" id="{0017BF0C-B2B7-932F-A9AE-5BFAE4AB5C4D}"/>
              </a:ext>
            </a:extLst>
          </p:cNvPr>
          <p:cNvSpPr>
            <a:spLocks noGrp="1"/>
          </p:cNvSpPr>
          <p:nvPr>
            <p:ph sz="half" idx="2"/>
          </p:nvPr>
        </p:nvSpPr>
        <p:spPr>
          <a:xfrm>
            <a:off x="6289612" y="2770632"/>
            <a:ext cx="5065776" cy="1554480"/>
          </a:xfrm>
        </p:spPr>
        <p:txBody>
          <a:bodyPr>
            <a:normAutofit/>
          </a:bodyPr>
          <a:lstStyle>
            <a:lvl1pPr marL="228600" indent="-228600">
              <a:buClr>
                <a:srgbClr val="73292A"/>
              </a:buClr>
              <a:buFont typeface="Arial" panose="020B0604020202020204" pitchFamily="34" charset="0"/>
              <a:buChar char="•"/>
              <a:defRPr sz="1600"/>
            </a:lvl1pPr>
            <a:lvl2pPr marL="685800" indent="-228600">
              <a:buClr>
                <a:srgbClr val="73292A"/>
              </a:buClr>
              <a:buFont typeface="Arial" panose="020B0604020202020204" pitchFamily="34" charset="0"/>
              <a:buChar char="•"/>
              <a:defRPr sz="1400"/>
            </a:lvl2pPr>
            <a:lvl3pPr marL="1143000" indent="-228600">
              <a:buClr>
                <a:srgbClr val="73292A"/>
              </a:buClr>
              <a:buFont typeface="Arial" panose="020B0604020202020204" pitchFamily="34" charset="0"/>
              <a:buChar char="•"/>
              <a:defRPr sz="1200"/>
            </a:lvl3pPr>
            <a:lvl4pPr marL="1600200" indent="-228600">
              <a:buClr>
                <a:srgbClr val="73292A"/>
              </a:buClr>
              <a:buFont typeface="Arial" panose="020B0604020202020204" pitchFamily="34" charset="0"/>
              <a:buChar char="•"/>
              <a:defRPr sz="1100"/>
            </a:lvl4pPr>
            <a:lvl5pPr marL="2057400" indent="-228600">
              <a:buClr>
                <a:srgbClr val="73292A"/>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ext Placeholder 4">
            <a:extLst>
              <a:ext uri="{FF2B5EF4-FFF2-40B4-BE49-F238E27FC236}">
                <a16:creationId xmlns:a16="http://schemas.microsoft.com/office/drawing/2014/main" id="{DEAB8B47-DF86-7C9F-F027-2D4D22B2EA50}"/>
              </a:ext>
            </a:extLst>
          </p:cNvPr>
          <p:cNvSpPr>
            <a:spLocks noGrp="1"/>
          </p:cNvSpPr>
          <p:nvPr>
            <p:ph type="body" sz="quarter" idx="3"/>
          </p:nvPr>
        </p:nvSpPr>
        <p:spPr>
          <a:xfrm>
            <a:off x="6289612" y="4361688"/>
            <a:ext cx="5065776" cy="448056"/>
          </a:xfrm>
        </p:spPr>
        <p:txBody>
          <a:bodyPr anchor="b">
            <a:normAutofit/>
          </a:bodyPr>
          <a:lstStyle>
            <a:lvl1pPr marL="0" indent="0">
              <a:buFont typeface="Arial" panose="020B0604020202020204" pitchFamily="34" charse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2" name="Content Placeholder 5">
            <a:extLst>
              <a:ext uri="{FF2B5EF4-FFF2-40B4-BE49-F238E27FC236}">
                <a16:creationId xmlns:a16="http://schemas.microsoft.com/office/drawing/2014/main" id="{9BEB2D80-6263-5794-6A1A-CFF345F7A92E}"/>
              </a:ext>
            </a:extLst>
          </p:cNvPr>
          <p:cNvSpPr>
            <a:spLocks noGrp="1"/>
          </p:cNvSpPr>
          <p:nvPr>
            <p:ph sz="quarter" idx="4"/>
          </p:nvPr>
        </p:nvSpPr>
        <p:spPr>
          <a:xfrm>
            <a:off x="6289612" y="4791456"/>
            <a:ext cx="5065776" cy="1408176"/>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8" name="Picture 37" descr="A group of flowers&#10;&#10;Description automatically generated with low confidence">
            <a:extLst>
              <a:ext uri="{FF2B5EF4-FFF2-40B4-BE49-F238E27FC236}">
                <a16:creationId xmlns:a16="http://schemas.microsoft.com/office/drawing/2014/main" id="{5B08C513-7071-2499-7E9D-CFD5A027C09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1019083" y="2260473"/>
            <a:ext cx="1245309" cy="2314810"/>
          </a:xfrm>
          <a:prstGeom prst="rect">
            <a:avLst/>
          </a:prstGeom>
        </p:spPr>
      </p:pic>
      <p:sp>
        <p:nvSpPr>
          <p:cNvPr id="34" name="Text Placeholder 33">
            <a:extLst>
              <a:ext uri="{FF2B5EF4-FFF2-40B4-BE49-F238E27FC236}">
                <a16:creationId xmlns:a16="http://schemas.microsoft.com/office/drawing/2014/main" id="{BD46E6E9-39FE-B605-0786-F7F7E656F9B0}"/>
              </a:ext>
            </a:extLst>
          </p:cNvPr>
          <p:cNvSpPr>
            <a:spLocks noGrp="1"/>
          </p:cNvSpPr>
          <p:nvPr>
            <p:ph type="body" sz="quarter" idx="13" hasCustomPrompt="1"/>
          </p:nvPr>
        </p:nvSpPr>
        <p:spPr>
          <a:xfrm>
            <a:off x="466344" y="1426464"/>
            <a:ext cx="3922776" cy="4242816"/>
          </a:xfrm>
        </p:spPr>
        <p:txBody>
          <a:bodyPr anchor="ctr">
            <a:normAutofit/>
          </a:bodyPr>
          <a:lstStyle>
            <a:lvl1pPr marL="0" indent="0" algn="ctr">
              <a:spcBef>
                <a:spcPts val="0"/>
              </a:spcBef>
              <a:buNone/>
              <a:defRPr sz="30000">
                <a:solidFill>
                  <a:schemeClr val="bg1"/>
                </a:solidFill>
                <a:latin typeface="+mj-lt"/>
              </a:defRPr>
            </a:lvl1pPr>
          </a:lstStyle>
          <a:p>
            <a:pPr lvl="0"/>
            <a:r>
              <a:rPr lang="en-US" dirty="0"/>
              <a:t>X</a:t>
            </a:r>
          </a:p>
        </p:txBody>
      </p:sp>
    </p:spTree>
    <p:extLst>
      <p:ext uri="{BB962C8B-B14F-4D97-AF65-F5344CB8AC3E}">
        <p14:creationId xmlns:p14="http://schemas.microsoft.com/office/powerpoint/2010/main" val="4062460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tx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88546F5-5752-9595-980A-9978EC65B179}"/>
              </a:ext>
            </a:extLst>
          </p:cNvPr>
          <p:cNvSpPr/>
          <p:nvPr userDrawn="1"/>
        </p:nvSpPr>
        <p:spPr>
          <a:xfrm>
            <a:off x="491679" y="319214"/>
            <a:ext cx="11208641" cy="58577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8B1DFD-B7E9-D65B-0A47-8D442617B0D0}"/>
              </a:ext>
            </a:extLst>
          </p:cNvPr>
          <p:cNvCxnSpPr>
            <a:cxnSpLocks/>
          </p:cNvCxnSpPr>
          <p:nvPr userDrawn="1"/>
        </p:nvCxnSpPr>
        <p:spPr>
          <a:xfrm>
            <a:off x="837235" y="1767119"/>
            <a:ext cx="1051656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Picture 13" descr="A picture containing mollusk, insect&#10;&#10;Description automatically generated">
            <a:extLst>
              <a:ext uri="{FF2B5EF4-FFF2-40B4-BE49-F238E27FC236}">
                <a16:creationId xmlns:a16="http://schemas.microsoft.com/office/drawing/2014/main" id="{4190CCC3-E5E8-9E96-318B-F3F62E2328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5658" y="1631192"/>
            <a:ext cx="1207554" cy="354511"/>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124712"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124712" y="2629116"/>
            <a:ext cx="3200400" cy="3320861"/>
          </a:xfrm>
        </p:spPr>
        <p:txBody>
          <a:bodyPr>
            <a:normAutofit/>
          </a:bodyPr>
          <a:lstStyle>
            <a:lvl1pPr marL="228600" indent="-228600">
              <a:buClr>
                <a:srgbClr val="73292A"/>
              </a:buClr>
              <a:buFont typeface="Arial" panose="020B0604020202020204" pitchFamily="34" charset="0"/>
              <a:buChar char="•"/>
              <a:defRPr sz="1600"/>
            </a:lvl1pPr>
            <a:lvl2pPr marL="685800" indent="-228600">
              <a:buClr>
                <a:srgbClr val="73292A"/>
              </a:buClr>
              <a:buFont typeface="Arial" panose="020B0604020202020204" pitchFamily="34" charset="0"/>
              <a:buChar char="•"/>
              <a:defRPr sz="1400"/>
            </a:lvl2pPr>
            <a:lvl3pPr marL="1143000" indent="-228600">
              <a:buClr>
                <a:srgbClr val="73292A"/>
              </a:buClr>
              <a:buFont typeface="Arial" panose="020B0604020202020204" pitchFamily="34" charset="0"/>
              <a:buChar char="•"/>
              <a:defRPr sz="1200"/>
            </a:lvl3pPr>
            <a:lvl4pPr marL="1600200" indent="-228600">
              <a:buClr>
                <a:srgbClr val="73292A"/>
              </a:buClr>
              <a:buFont typeface="Arial" panose="020B0604020202020204" pitchFamily="34" charset="0"/>
              <a:buChar char="•"/>
              <a:defRPr sz="1100"/>
            </a:lvl4pPr>
            <a:lvl5pPr marL="2057400" indent="-228600">
              <a:buClr>
                <a:srgbClr val="73292A"/>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498848"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498848"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15" name="Text Placeholder 4">
            <a:extLst>
              <a:ext uri="{FF2B5EF4-FFF2-40B4-BE49-F238E27FC236}">
                <a16:creationId xmlns:a16="http://schemas.microsoft.com/office/drawing/2014/main" id="{F270D939-D128-D431-82CE-9C15D5A7AA9A}"/>
              </a:ext>
            </a:extLst>
          </p:cNvPr>
          <p:cNvSpPr>
            <a:spLocks noGrp="1"/>
          </p:cNvSpPr>
          <p:nvPr>
            <p:ph type="body" sz="quarter" idx="13"/>
          </p:nvPr>
        </p:nvSpPr>
        <p:spPr>
          <a:xfrm>
            <a:off x="7909560"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a16="http://schemas.microsoft.com/office/drawing/2014/main" id="{4AAE69C6-BB37-BC70-8424-BC928D19C91A}"/>
              </a:ext>
            </a:extLst>
          </p:cNvPr>
          <p:cNvSpPr>
            <a:spLocks noGrp="1"/>
          </p:cNvSpPr>
          <p:nvPr>
            <p:ph sz="quarter" idx="14"/>
          </p:nvPr>
        </p:nvSpPr>
        <p:spPr>
          <a:xfrm>
            <a:off x="7909560"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99083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6" name="Picture 5" descr="A picture containing fabric&#10;&#10;Description automatically generated">
            <a:extLst>
              <a:ext uri="{FF2B5EF4-FFF2-40B4-BE49-F238E27FC236}">
                <a16:creationId xmlns:a16="http://schemas.microsoft.com/office/drawing/2014/main" id="{E0606CB6-3E28-F128-51B5-3786D740489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8" name="Rectangle 17">
            <a:extLst>
              <a:ext uri="{FF2B5EF4-FFF2-40B4-BE49-F238E27FC236}">
                <a16:creationId xmlns:a16="http://schemas.microsoft.com/office/drawing/2014/main" id="{E64BBC1B-7DD9-DA00-15CC-B446DA472005}"/>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lower, plant&#10;&#10;Description automatically generated">
            <a:extLst>
              <a:ext uri="{FF2B5EF4-FFF2-40B4-BE49-F238E27FC236}">
                <a16:creationId xmlns:a16="http://schemas.microsoft.com/office/drawing/2014/main" id="{C88A03B2-8C41-A023-CB90-5F79A1F01A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pic>
        <p:nvPicPr>
          <p:cNvPr id="10" name="Picture 9" descr="A close-up of a flower&#10;&#10;Description automatically generated with low confidence">
            <a:extLst>
              <a:ext uri="{FF2B5EF4-FFF2-40B4-BE49-F238E27FC236}">
                <a16:creationId xmlns:a16="http://schemas.microsoft.com/office/drawing/2014/main" id="{9EA6110C-517A-C447-DB03-9A264F112FB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19809" y="1695833"/>
            <a:ext cx="1155700" cy="4318000"/>
          </a:xfrm>
          <a:prstGeom prst="rect">
            <a:avLst/>
          </a:prstGeom>
        </p:spPr>
      </p:pic>
      <p:pic>
        <p:nvPicPr>
          <p:cNvPr id="12" name="Picture 11" descr="A close-up of a flower&#10;&#10;Description automatically generated with low confidence">
            <a:extLst>
              <a:ext uri="{FF2B5EF4-FFF2-40B4-BE49-F238E27FC236}">
                <a16:creationId xmlns:a16="http://schemas.microsoft.com/office/drawing/2014/main" id="{DC4249CD-2B45-A435-5B21-CFA70421386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66749" y="381916"/>
            <a:ext cx="1155700" cy="4318000"/>
          </a:xfrm>
          <a:prstGeom prst="rect">
            <a:avLst/>
          </a:prstGeom>
        </p:spPr>
      </p:pic>
      <p:sp>
        <p:nvSpPr>
          <p:cNvPr id="14" name="Rectangle 13">
            <a:extLst>
              <a:ext uri="{FF2B5EF4-FFF2-40B4-BE49-F238E27FC236}">
                <a16:creationId xmlns:a16="http://schemas.microsoft.com/office/drawing/2014/main" id="{7A7568A0-F819-551E-4780-20A651246990}"/>
              </a:ext>
            </a:extLst>
          </p:cNvPr>
          <p:cNvSpPr/>
          <p:nvPr userDrawn="1"/>
        </p:nvSpPr>
        <p:spPr>
          <a:xfrm>
            <a:off x="1024128" y="2162946"/>
            <a:ext cx="3794760" cy="25369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711D903-56F9-B09B-0443-A76786804823}"/>
              </a:ext>
            </a:extLst>
          </p:cNvPr>
          <p:cNvSpPr/>
          <p:nvPr userDrawn="1"/>
        </p:nvSpPr>
        <p:spPr>
          <a:xfrm>
            <a:off x="1131655" y="2264499"/>
            <a:ext cx="3585549" cy="233542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9D91551-9B41-0ACF-0BE6-9D174E6957FD}"/>
              </a:ext>
            </a:extLst>
          </p:cNvPr>
          <p:cNvSpPr>
            <a:spLocks noGrp="1"/>
          </p:cNvSpPr>
          <p:nvPr>
            <p:ph type="title"/>
          </p:nvPr>
        </p:nvSpPr>
        <p:spPr>
          <a:xfrm>
            <a:off x="1472184" y="2889504"/>
            <a:ext cx="2852928" cy="1088136"/>
          </a:xfrm>
        </p:spPr>
        <p:txBody>
          <a:bodyPr/>
          <a:lstStyle>
            <a:lvl1pPr algn="ctr">
              <a:defRPr/>
            </a:lvl1pPr>
          </a:lstStyle>
          <a:p>
            <a:r>
              <a:rPr lang="en-US"/>
              <a:t>Click to edit Master title style</a:t>
            </a:r>
          </a:p>
        </p:txBody>
      </p:sp>
      <p:sp>
        <p:nvSpPr>
          <p:cNvPr id="19" name="Content Placeholder 2">
            <a:extLst>
              <a:ext uri="{FF2B5EF4-FFF2-40B4-BE49-F238E27FC236}">
                <a16:creationId xmlns:a16="http://schemas.microsoft.com/office/drawing/2014/main" id="{545D3FB1-678F-0A9A-CCB6-435CE57DA0F6}"/>
              </a:ext>
            </a:extLst>
          </p:cNvPr>
          <p:cNvSpPr>
            <a:spLocks noGrp="1"/>
          </p:cNvSpPr>
          <p:nvPr>
            <p:ph idx="1"/>
          </p:nvPr>
        </p:nvSpPr>
        <p:spPr>
          <a:xfrm>
            <a:off x="8211312" y="2011680"/>
            <a:ext cx="2999232" cy="2843784"/>
          </a:xfrm>
        </p:spPr>
        <p:txBody>
          <a:bodyPr anchor="ctr">
            <a:normAutofit/>
          </a:bodyPr>
          <a:lstStyle>
            <a:lvl1pPr marL="0" indent="0" algn="l">
              <a:lnSpc>
                <a:spcPct val="150000"/>
              </a:lnSpc>
              <a:buNone/>
              <a:defRPr sz="2400">
                <a:latin typeface="Gill Sans Nova Light" panose="020F0302020204030204" pitchFamily="34" charset="0"/>
                <a:cs typeface="Gill Sans Nova Light" panose="020F0302020204030204" pitchFamily="34" charset="0"/>
              </a:defRPr>
            </a:lvl1pPr>
            <a:lvl2pPr algn="l">
              <a:lnSpc>
                <a:spcPct val="150000"/>
              </a:lnSpc>
              <a:defRPr sz="2000">
                <a:latin typeface="Gill Sans Nova Light" panose="020F0302020204030204" pitchFamily="34" charset="0"/>
                <a:cs typeface="Gill Sans Nova Light" panose="020F0302020204030204" pitchFamily="34" charset="0"/>
              </a:defRPr>
            </a:lvl2pPr>
            <a:lvl3pPr algn="ctr">
              <a:defRPr sz="1600">
                <a:latin typeface="Gill Sans Nova Light" panose="020F0302020204030204" pitchFamily="34" charset="0"/>
                <a:cs typeface="Gill Sans Nova Light" panose="020F0302020204030204" pitchFamily="34" charset="0"/>
              </a:defRPr>
            </a:lvl3pPr>
            <a:lvl4pPr algn="ctr">
              <a:defRPr sz="1400">
                <a:latin typeface="Gill Sans Nova Light" panose="020F0302020204030204" pitchFamily="34" charset="0"/>
                <a:cs typeface="Gill Sans Nova Light" panose="020F0302020204030204" pitchFamily="34" charset="0"/>
              </a:defRPr>
            </a:lvl4pPr>
            <a:lvl5pPr algn="ctr">
              <a:defRPr sz="1400">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4824669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D362110-9E75-C1E6-F3D3-769A27CB658B}"/>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0E61109-4A99-6337-9E7D-6AE0370E2A33}"/>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picture containing mollusk, insect&#10;&#10;Description automatically generated">
            <a:extLst>
              <a:ext uri="{FF2B5EF4-FFF2-40B4-BE49-F238E27FC236}">
                <a16:creationId xmlns:a16="http://schemas.microsoft.com/office/drawing/2014/main" id="{13B4663F-72DF-CD37-DE9D-C35DFB37E8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12" name="Title 1">
            <a:extLst>
              <a:ext uri="{FF2B5EF4-FFF2-40B4-BE49-F238E27FC236}">
                <a16:creationId xmlns:a16="http://schemas.microsoft.com/office/drawing/2014/main" id="{C48BE494-2D3C-A618-4422-6EA9496986D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C119B248-9F11-0A11-E6AF-776D371E14A3}"/>
              </a:ext>
            </a:extLst>
          </p:cNvPr>
          <p:cNvSpPr>
            <a:spLocks noGrp="1"/>
          </p:cNvSpPr>
          <p:nvPr>
            <p:ph type="ftr" sz="quarter" idx="10"/>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85EFD48A-F270-E4EE-7C35-F4304F3DDF35}"/>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A7DEB86-4C56-EB31-FEEE-EC8AA99FB456}"/>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C19EDA-96E7-C255-DFF9-F36A187EBACD}"/>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picture containing mollusk, insect&#10;&#10;Description automatically generated">
            <a:extLst>
              <a:ext uri="{FF2B5EF4-FFF2-40B4-BE49-F238E27FC236}">
                <a16:creationId xmlns:a16="http://schemas.microsoft.com/office/drawing/2014/main" id="{FAD938FE-3B63-4832-B610-64346C069FA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8" name="Title 1">
            <a:extLst>
              <a:ext uri="{FF2B5EF4-FFF2-40B4-BE49-F238E27FC236}">
                <a16:creationId xmlns:a16="http://schemas.microsoft.com/office/drawing/2014/main" id="{5B38128B-385C-B928-A4A8-BD98929D3DD4}"/>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tx2"/>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pic>
        <p:nvPicPr>
          <p:cNvPr id="4" name="Picture 3" descr="A picture containing fabric&#10;&#10;Description automatically generated">
            <a:extLst>
              <a:ext uri="{FF2B5EF4-FFF2-40B4-BE49-F238E27FC236}">
                <a16:creationId xmlns:a16="http://schemas.microsoft.com/office/drawing/2014/main" id="{ABAD6905-AD97-1EAF-A4A3-D0BB13B128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0" name="Rectangle 9">
            <a:extLst>
              <a:ext uri="{FF2B5EF4-FFF2-40B4-BE49-F238E27FC236}">
                <a16:creationId xmlns:a16="http://schemas.microsoft.com/office/drawing/2014/main" id="{63BCB4CA-03FB-81F4-F8A2-FA9C0DBDEB11}"/>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group of flowers&#10;&#10;Description automatically generated with low confidence">
            <a:extLst>
              <a:ext uri="{FF2B5EF4-FFF2-40B4-BE49-F238E27FC236}">
                <a16:creationId xmlns:a16="http://schemas.microsoft.com/office/drawing/2014/main" id="{138EDBF7-FA56-2BF9-ECFA-6C39FEE8F88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959852" flipH="1">
            <a:off x="1760954" y="2048834"/>
            <a:ext cx="1230524" cy="2287327"/>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183880" y="978408"/>
            <a:ext cx="3749040" cy="1325880"/>
          </a:xfrm>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32" name="Content Placeholder 5">
            <a:extLst>
              <a:ext uri="{FF2B5EF4-FFF2-40B4-BE49-F238E27FC236}">
                <a16:creationId xmlns:a16="http://schemas.microsoft.com/office/drawing/2014/main" id="{9BEB2D80-6263-5794-6A1A-CFF345F7A92E}"/>
              </a:ext>
            </a:extLst>
          </p:cNvPr>
          <p:cNvSpPr>
            <a:spLocks noGrp="1"/>
          </p:cNvSpPr>
          <p:nvPr>
            <p:ph sz="quarter" idx="4"/>
          </p:nvPr>
        </p:nvSpPr>
        <p:spPr>
          <a:xfrm>
            <a:off x="8183880" y="2194560"/>
            <a:ext cx="3749040" cy="4306824"/>
          </a:xfrm>
        </p:spPr>
        <p:txBody>
          <a:bodyPr>
            <a:normAutofit/>
          </a:bodyPr>
          <a:lstStyle>
            <a:lvl1pPr marL="0" indent="0">
              <a:lnSpc>
                <a:spcPct val="150000"/>
              </a:lnSpc>
              <a:buClr>
                <a:srgbClr val="73292A"/>
              </a:buClr>
              <a:buNone/>
              <a:defRPr sz="2400"/>
            </a:lvl1pPr>
            <a:lvl2pPr marL="228600">
              <a:buClr>
                <a:srgbClr val="73292A"/>
              </a:buClr>
              <a:defRPr sz="2000"/>
            </a:lvl2pPr>
            <a:lvl3pPr marL="685800">
              <a:buClr>
                <a:srgbClr val="73292A"/>
              </a:buClr>
              <a:defRPr sz="1800"/>
            </a:lvl3pPr>
            <a:lvl4pPr marL="1143000">
              <a:buClr>
                <a:srgbClr val="73292A"/>
              </a:buClr>
              <a:defRPr sz="1600"/>
            </a:lvl4pPr>
            <a:lvl5pPr marL="1600200">
              <a:buClr>
                <a:srgbClr val="73292A"/>
              </a:buCl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descr="A picture containing flower, plant&#10;&#10;Description automatically generated">
            <a:extLst>
              <a:ext uri="{FF2B5EF4-FFF2-40B4-BE49-F238E27FC236}">
                <a16:creationId xmlns:a16="http://schemas.microsoft.com/office/drawing/2014/main" id="{0FE36A83-31CF-DF76-5708-55ED9FB707E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sp>
        <p:nvSpPr>
          <p:cNvPr id="11" name="Text Placeholder 33">
            <a:extLst>
              <a:ext uri="{FF2B5EF4-FFF2-40B4-BE49-F238E27FC236}">
                <a16:creationId xmlns:a16="http://schemas.microsoft.com/office/drawing/2014/main" id="{5BF6365E-74A9-6D7B-5F20-7C29F29017E5}"/>
              </a:ext>
            </a:extLst>
          </p:cNvPr>
          <p:cNvSpPr>
            <a:spLocks noGrp="1"/>
          </p:cNvSpPr>
          <p:nvPr>
            <p:ph type="body" sz="quarter" idx="13" hasCustomPrompt="1"/>
          </p:nvPr>
        </p:nvSpPr>
        <p:spPr>
          <a:xfrm>
            <a:off x="1225296" y="1426464"/>
            <a:ext cx="3922776" cy="4242816"/>
          </a:xfrm>
        </p:spPr>
        <p:txBody>
          <a:bodyPr anchor="ctr">
            <a:normAutofit/>
          </a:bodyPr>
          <a:lstStyle>
            <a:lvl1pPr marL="0" indent="0" algn="ctr">
              <a:spcBef>
                <a:spcPts val="0"/>
              </a:spcBef>
              <a:buNone/>
              <a:defRPr sz="30000">
                <a:solidFill>
                  <a:schemeClr val="bg1"/>
                </a:solidFill>
                <a:latin typeface="+mj-lt"/>
              </a:defRPr>
            </a:lvl1pPr>
          </a:lstStyle>
          <a:p>
            <a:pPr lvl="0"/>
            <a:r>
              <a:rPr lang="en-US" dirty="0"/>
              <a:t>X</a:t>
            </a:r>
          </a:p>
        </p:txBody>
      </p:sp>
    </p:spTree>
    <p:extLst>
      <p:ext uri="{BB962C8B-B14F-4D97-AF65-F5344CB8AC3E}">
        <p14:creationId xmlns:p14="http://schemas.microsoft.com/office/powerpoint/2010/main" val="953980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tx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BB4DE27-1913-8274-9943-46641EA0DAB7}"/>
              </a:ext>
            </a:extLst>
          </p:cNvPr>
          <p:cNvSpPr/>
          <p:nvPr userDrawn="1"/>
        </p:nvSpPr>
        <p:spPr>
          <a:xfrm>
            <a:off x="1174276" y="-756"/>
            <a:ext cx="9843449" cy="56904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Rectangle 8">
            <a:extLst>
              <a:ext uri="{FF2B5EF4-FFF2-40B4-BE49-F238E27FC236}">
                <a16:creationId xmlns:a16="http://schemas.microsoft.com/office/drawing/2014/main" id="{F901AB4A-AE17-BFA4-697C-75EC6407E147}"/>
              </a:ext>
            </a:extLst>
          </p:cNvPr>
          <p:cNvSpPr/>
          <p:nvPr userDrawn="1"/>
        </p:nvSpPr>
        <p:spPr>
          <a:xfrm>
            <a:off x="1604189" y="-13446"/>
            <a:ext cx="8983623" cy="525779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picture containing mollusk, insect&#10;&#10;Description automatically generated">
            <a:extLst>
              <a:ext uri="{FF2B5EF4-FFF2-40B4-BE49-F238E27FC236}">
                <a16:creationId xmlns:a16="http://schemas.microsoft.com/office/drawing/2014/main" id="{1C7F01FE-99A8-35BD-05A1-6D93A2578E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52833" y="5110810"/>
            <a:ext cx="1207554" cy="354511"/>
          </a:xfrm>
          <a:prstGeom prst="rect">
            <a:avLst/>
          </a:prstGeom>
        </p:spPr>
      </p:pic>
      <p:pic>
        <p:nvPicPr>
          <p:cNvPr id="13" name="Picture 12">
            <a:extLst>
              <a:ext uri="{FF2B5EF4-FFF2-40B4-BE49-F238E27FC236}">
                <a16:creationId xmlns:a16="http://schemas.microsoft.com/office/drawing/2014/main" id="{E66660DF-FD7A-4340-E854-B4680A6B88C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5202474" y="-1953000"/>
            <a:ext cx="1485900" cy="5372100"/>
          </a:xfrm>
          <a:prstGeom prst="rect">
            <a:avLst/>
          </a:prstGeom>
        </p:spPr>
      </p:pic>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748028" y="1389888"/>
            <a:ext cx="8695944"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2223516" y="2651760"/>
            <a:ext cx="7744968" cy="2697480"/>
          </a:xfrm>
        </p:spPr>
        <p:txBody>
          <a:bodyPr>
            <a:normAutofit/>
          </a:bodyPr>
          <a:lstStyle>
            <a:lvl1pPr marL="0" indent="0" algn="ctr">
              <a:lnSpc>
                <a:spcPct val="100000"/>
              </a:lnSpc>
              <a:buNone/>
              <a:defRPr sz="2000">
                <a:latin typeface="Gill Sans Nova Light" panose="020F0302020204030204" pitchFamily="34" charset="0"/>
                <a:cs typeface="Gill Sans Nova Light" panose="020F0302020204030204" pitchFamily="34" charset="0"/>
              </a:defRPr>
            </a:lvl1pPr>
            <a:lvl2pPr algn="ctr">
              <a:lnSpc>
                <a:spcPct val="100000"/>
              </a:lnSpc>
              <a:defRPr sz="1800">
                <a:latin typeface="Gill Sans Nova Light" panose="020F0302020204030204" pitchFamily="34" charset="0"/>
                <a:cs typeface="Gill Sans Nova Light" panose="020F0302020204030204" pitchFamily="34" charset="0"/>
              </a:defRPr>
            </a:lvl2pPr>
            <a:lvl3pPr algn="ctr">
              <a:defRPr sz="1600">
                <a:latin typeface="Gill Sans Nova Light" panose="020F0302020204030204" pitchFamily="34" charset="0"/>
                <a:cs typeface="Gill Sans Nova Light" panose="020F0302020204030204" pitchFamily="34" charset="0"/>
              </a:defRPr>
            </a:lvl3pPr>
            <a:lvl4pPr algn="ctr">
              <a:defRPr sz="1400">
                <a:latin typeface="Gill Sans Nova Light" panose="020F0302020204030204" pitchFamily="34" charset="0"/>
                <a:cs typeface="Gill Sans Nova Light" panose="020F0302020204030204" pitchFamily="34" charset="0"/>
              </a:defRPr>
            </a:lvl4pPr>
            <a:lvl5pPr algn="ctr">
              <a:defRPr sz="1400">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p:txBody>
      </p:sp>
      <p:sp>
        <p:nvSpPr>
          <p:cNvPr id="14" name="Footer Placeholder 13">
            <a:extLst>
              <a:ext uri="{FF2B5EF4-FFF2-40B4-BE49-F238E27FC236}">
                <a16:creationId xmlns:a16="http://schemas.microsoft.com/office/drawing/2014/main" id="{2F05D25C-B703-1868-603E-D468EF44D794}"/>
              </a:ext>
            </a:extLst>
          </p:cNvPr>
          <p:cNvSpPr>
            <a:spLocks noGrp="1"/>
          </p:cNvSpPr>
          <p:nvPr>
            <p:ph type="ftr" sz="quarter" idx="10"/>
          </p:nvPr>
        </p:nvSpPr>
        <p:spPr/>
        <p:txBody>
          <a:bodyPr/>
          <a:lstStyle/>
          <a:p>
            <a:r>
              <a:rPr lang="en-US"/>
              <a:t>Presentation title</a:t>
            </a:r>
            <a:endParaRPr lang="en-US" dirty="0"/>
          </a:p>
        </p:txBody>
      </p:sp>
      <p:sp>
        <p:nvSpPr>
          <p:cNvPr id="15" name="Slide Number Placeholder 14">
            <a:extLst>
              <a:ext uri="{FF2B5EF4-FFF2-40B4-BE49-F238E27FC236}">
                <a16:creationId xmlns:a16="http://schemas.microsoft.com/office/drawing/2014/main" id="{D8FDB2CC-A975-BC07-042A-228D387E5165}"/>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0268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8ADFA29-47E3-2E16-12B7-D8031DC04C0D}"/>
              </a:ext>
            </a:extLst>
          </p:cNvPr>
          <p:cNvSpPr/>
          <p:nvPr userDrawn="1"/>
        </p:nvSpPr>
        <p:spPr>
          <a:xfrm>
            <a:off x="0" y="3377183"/>
            <a:ext cx="12192000" cy="23265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close up of a plant&#10;&#10;Description automatically generated with low confidence">
            <a:extLst>
              <a:ext uri="{FF2B5EF4-FFF2-40B4-BE49-F238E27FC236}">
                <a16:creationId xmlns:a16="http://schemas.microsoft.com/office/drawing/2014/main" id="{D373DB44-C887-96AC-D32D-B7656F28FB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387322" y="3187511"/>
            <a:ext cx="1422400" cy="5283200"/>
          </a:xfrm>
          <a:prstGeom prst="rect">
            <a:avLst/>
          </a:prstGeom>
        </p:spPr>
      </p:pic>
      <p:pic>
        <p:nvPicPr>
          <p:cNvPr id="9" name="Picture 8" descr="A picture containing bedclothes, fabric&#10;&#10;Description automatically generated">
            <a:extLst>
              <a:ext uri="{FF2B5EF4-FFF2-40B4-BE49-F238E27FC236}">
                <a16:creationId xmlns:a16="http://schemas.microsoft.com/office/drawing/2014/main" id="{6A080FF9-A96B-AA38-428D-5F2CF533D06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5400022" y="287485"/>
            <a:ext cx="1485900" cy="5372100"/>
          </a:xfrm>
          <a:prstGeom prst="rect">
            <a:avLst/>
          </a:prstGeom>
        </p:spPr>
      </p:pic>
      <p:sp>
        <p:nvSpPr>
          <p:cNvPr id="13" name="Rectangle 12">
            <a:extLst>
              <a:ext uri="{FF2B5EF4-FFF2-40B4-BE49-F238E27FC236}">
                <a16:creationId xmlns:a16="http://schemas.microsoft.com/office/drawing/2014/main" id="{25150280-02E2-686D-A130-65EBDA15EF13}"/>
              </a:ext>
            </a:extLst>
          </p:cNvPr>
          <p:cNvSpPr/>
          <p:nvPr userDrawn="1"/>
        </p:nvSpPr>
        <p:spPr>
          <a:xfrm>
            <a:off x="232651" y="3633264"/>
            <a:ext cx="11740896" cy="1789752"/>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Light" panose="020B0302020104020203" pitchFamily="34" charset="-79"/>
              <a:cs typeface="Gill Sans Light" panose="020B0302020104020203" pitchFamily="34" charset="-79"/>
            </a:endParaRPr>
          </a:p>
        </p:txBody>
      </p:sp>
      <p:pic>
        <p:nvPicPr>
          <p:cNvPr id="15" name="Picture 14" descr="A picture containing ceramic ware, porcelain&#10;&#10;Description automatically generated">
            <a:extLst>
              <a:ext uri="{FF2B5EF4-FFF2-40B4-BE49-F238E27FC236}">
                <a16:creationId xmlns:a16="http://schemas.microsoft.com/office/drawing/2014/main" id="{3DD4D68C-6665-333E-98E8-785116A05A7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2590193">
            <a:off x="6957396" y="5090392"/>
            <a:ext cx="856832" cy="832525"/>
          </a:xfrm>
          <a:prstGeom prst="rect">
            <a:avLst/>
          </a:prstGeom>
        </p:spPr>
      </p:pic>
      <p:pic>
        <p:nvPicPr>
          <p:cNvPr id="17" name="Picture 16" descr="A picture containing text&#10;&#10;Description automatically generated">
            <a:extLst>
              <a:ext uri="{FF2B5EF4-FFF2-40B4-BE49-F238E27FC236}">
                <a16:creationId xmlns:a16="http://schemas.microsoft.com/office/drawing/2014/main" id="{27E0939A-D971-0D79-9B6D-834913C959B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362979" y="3252854"/>
            <a:ext cx="1206427" cy="621355"/>
          </a:xfrm>
          <a:prstGeom prst="rect">
            <a:avLst/>
          </a:prstGeom>
        </p:spPr>
      </p:pic>
      <p:sp>
        <p:nvSpPr>
          <p:cNvPr id="2" name="Title 1">
            <a:extLst>
              <a:ext uri="{FF2B5EF4-FFF2-40B4-BE49-F238E27FC236}">
                <a16:creationId xmlns:a16="http://schemas.microsoft.com/office/drawing/2014/main" id="{A2DFA2E8-50A1-4465-AC33-6FAC0E7736E9}"/>
              </a:ext>
            </a:extLst>
          </p:cNvPr>
          <p:cNvSpPr>
            <a:spLocks noGrp="1"/>
          </p:cNvSpPr>
          <p:nvPr userDrawn="1">
            <p:ph type="title"/>
          </p:nvPr>
        </p:nvSpPr>
        <p:spPr>
          <a:xfrm>
            <a:off x="1153668" y="3977640"/>
            <a:ext cx="9884664" cy="731520"/>
          </a:xfrm>
        </p:spPr>
        <p:txBody>
          <a:bodyPr anchor="b">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userDrawn="1">
            <p:ph type="body" idx="1"/>
          </p:nvPr>
        </p:nvSpPr>
        <p:spPr>
          <a:xfrm>
            <a:off x="1153668" y="4700016"/>
            <a:ext cx="9884664" cy="457200"/>
          </a:xfrm>
        </p:spPr>
        <p:txBody>
          <a:bodyPr anchor="ct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00" y="380999"/>
            <a:ext cx="10515600"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00" y="1825625"/>
            <a:ext cx="10515600" cy="4370832"/>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74170EA9-DC14-D6B7-054C-51C9E1FE932C}"/>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3F65A817-7911-6CCE-C2C4-2C8568F7F358}"/>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green">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00" y="380999"/>
            <a:ext cx="10515600"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609600" y="1600200"/>
            <a:ext cx="10972800" cy="4572000"/>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74170EA9-DC14-D6B7-054C-51C9E1FE932C}"/>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3F65A817-7911-6CCE-C2C4-2C8568F7F358}"/>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25109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2F45E1C-47F6-0AF9-7468-BA613D681E1D}"/>
              </a:ext>
            </a:extLst>
          </p:cNvPr>
          <p:cNvSpPr/>
          <p:nvPr userDrawn="1"/>
        </p:nvSpPr>
        <p:spPr>
          <a:xfrm>
            <a:off x="0" y="1533950"/>
            <a:ext cx="12192000" cy="3790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abric&#10;&#10;Description automatically generated">
            <a:extLst>
              <a:ext uri="{FF2B5EF4-FFF2-40B4-BE49-F238E27FC236}">
                <a16:creationId xmlns:a16="http://schemas.microsoft.com/office/drawing/2014/main" id="{AB9E0D8B-7031-366D-884B-EB3FABD78CA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5056236" y="-1772981"/>
            <a:ext cx="2147050" cy="6039669"/>
          </a:xfrm>
          <a:prstGeom prst="rect">
            <a:avLst/>
          </a:prstGeom>
        </p:spPr>
      </p:pic>
      <p:sp>
        <p:nvSpPr>
          <p:cNvPr id="12" name="Rectangle 11">
            <a:extLst>
              <a:ext uri="{FF2B5EF4-FFF2-40B4-BE49-F238E27FC236}">
                <a16:creationId xmlns:a16="http://schemas.microsoft.com/office/drawing/2014/main" id="{1859314F-DCEF-A5A7-C5D9-F0D39AAC9FFA}"/>
              </a:ext>
            </a:extLst>
          </p:cNvPr>
          <p:cNvSpPr/>
          <p:nvPr userDrawn="1"/>
        </p:nvSpPr>
        <p:spPr>
          <a:xfrm>
            <a:off x="225552" y="1796143"/>
            <a:ext cx="11740896" cy="3265714"/>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descr="A picture containing flower, plant&#10;&#10;Description automatically generated">
            <a:extLst>
              <a:ext uri="{FF2B5EF4-FFF2-40B4-BE49-F238E27FC236}">
                <a16:creationId xmlns:a16="http://schemas.microsoft.com/office/drawing/2014/main" id="{DAAE5EB8-5B6B-6FA6-E6E7-D2F58FDFB4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6307543" y="-287017"/>
            <a:ext cx="1051334" cy="3866771"/>
          </a:xfrm>
          <a:prstGeom prst="rect">
            <a:avLst/>
          </a:prstGeom>
        </p:spPr>
      </p:pic>
      <p:pic>
        <p:nvPicPr>
          <p:cNvPr id="19" name="Picture 18" descr="A picture containing mollusk, insect&#10;&#10;Description automatically generated">
            <a:extLst>
              <a:ext uri="{FF2B5EF4-FFF2-40B4-BE49-F238E27FC236}">
                <a16:creationId xmlns:a16="http://schemas.microsoft.com/office/drawing/2014/main" id="{BB1368FF-AA1B-4423-30B1-BE082E6F1913}"/>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492222" y="4923380"/>
            <a:ext cx="1207554" cy="354511"/>
          </a:xfrm>
          <a:prstGeom prst="rect">
            <a:avLst/>
          </a:prstGeom>
        </p:spPr>
      </p:pic>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1743456" y="2404872"/>
            <a:ext cx="8705088" cy="2002536"/>
          </a:xfrm>
        </p:spPr>
        <p:txBody>
          <a:bodyPr anchor="t">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743454" y="3964517"/>
            <a:ext cx="8705089" cy="457200"/>
          </a:xfrm>
        </p:spPr>
        <p:txBody>
          <a:bodyPr anchor="ctr"/>
          <a:lstStyle>
            <a:lvl1pPr marL="0" indent="0" algn="ctr">
              <a:buNone/>
              <a:defRPr sz="24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7" name="Text Placeholder 24">
            <a:extLst>
              <a:ext uri="{FF2B5EF4-FFF2-40B4-BE49-F238E27FC236}">
                <a16:creationId xmlns:a16="http://schemas.microsoft.com/office/drawing/2014/main" id="{F5E2B84E-B4F2-ED93-8084-ECFC3B9C380F}"/>
              </a:ext>
            </a:extLst>
          </p:cNvPr>
          <p:cNvSpPr>
            <a:spLocks noGrp="1"/>
          </p:cNvSpPr>
          <p:nvPr>
            <p:ph type="body" sz="quarter" idx="11" hasCustomPrompt="1"/>
          </p:nvPr>
        </p:nvSpPr>
        <p:spPr>
          <a:xfrm>
            <a:off x="10149667" y="3189069"/>
            <a:ext cx="945473" cy="1936750"/>
          </a:xfrm>
        </p:spPr>
        <p:txBody>
          <a:bodyPr>
            <a:noAutofit/>
          </a:bodyPr>
          <a:lstStyle>
            <a:lvl1pPr marL="0" indent="0">
              <a:buNone/>
              <a:defRPr sz="14000" b="1">
                <a:solidFill>
                  <a:schemeClr val="tx2"/>
                </a:solidFill>
                <a:latin typeface="+mj-lt"/>
              </a:defRPr>
            </a:lvl1pPr>
          </a:lstStyle>
          <a:p>
            <a:pPr lvl="0"/>
            <a:r>
              <a:rPr lang="en-US" dirty="0"/>
              <a:t>”</a:t>
            </a:r>
          </a:p>
        </p:txBody>
      </p:sp>
      <p:sp>
        <p:nvSpPr>
          <p:cNvPr id="28" name="Text Placeholder 24">
            <a:extLst>
              <a:ext uri="{FF2B5EF4-FFF2-40B4-BE49-F238E27FC236}">
                <a16:creationId xmlns:a16="http://schemas.microsoft.com/office/drawing/2014/main" id="{FDD82133-EB75-7E07-A9CE-730CB7F6CD34}"/>
              </a:ext>
            </a:extLst>
          </p:cNvPr>
          <p:cNvSpPr>
            <a:spLocks noGrp="1"/>
          </p:cNvSpPr>
          <p:nvPr>
            <p:ph type="body" sz="quarter" idx="10" hasCustomPrompt="1"/>
          </p:nvPr>
        </p:nvSpPr>
        <p:spPr>
          <a:xfrm>
            <a:off x="1033184" y="2136567"/>
            <a:ext cx="941832" cy="1936750"/>
          </a:xfrm>
        </p:spPr>
        <p:txBody>
          <a:bodyPr>
            <a:noAutofit/>
          </a:bodyPr>
          <a:lstStyle>
            <a:lvl1pPr marL="0" indent="0">
              <a:buNone/>
              <a:defRPr sz="14000" b="1">
                <a:solidFill>
                  <a:schemeClr val="tx2"/>
                </a:solidFill>
                <a:latin typeface="+mj-lt"/>
              </a:defRPr>
            </a:lvl1pPr>
          </a:lstStyle>
          <a:p>
            <a:pPr lvl="0"/>
            <a:r>
              <a:rPr lang="en-US" dirty="0"/>
              <a:t>“</a:t>
            </a:r>
          </a:p>
        </p:txBody>
      </p:sp>
    </p:spTree>
    <p:extLst>
      <p:ext uri="{BB962C8B-B14F-4D97-AF65-F5344CB8AC3E}">
        <p14:creationId xmlns:p14="http://schemas.microsoft.com/office/powerpoint/2010/main" val="3178703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41740FC-E682-E87B-87BB-213396FD2DF6}"/>
              </a:ext>
            </a:extLst>
          </p:cNvPr>
          <p:cNvSpPr/>
          <p:nvPr userDrawn="1"/>
        </p:nvSpPr>
        <p:spPr>
          <a:xfrm>
            <a:off x="553443" y="0"/>
            <a:ext cx="11105522" cy="62446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AC6E25B-7977-E725-B84F-07CA54BB4973}"/>
              </a:ext>
            </a:extLst>
          </p:cNvPr>
          <p:cNvSpPr/>
          <p:nvPr userDrawn="1"/>
        </p:nvSpPr>
        <p:spPr>
          <a:xfrm>
            <a:off x="877579" y="0"/>
            <a:ext cx="10460969" cy="587278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0EE757CA-B891-A6E4-F7DB-FFB1DBFDA0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1275" y="5738220"/>
            <a:ext cx="1207554" cy="354511"/>
          </a:xfrm>
          <a:prstGeom prst="rect">
            <a:avLst/>
          </a:prstGeom>
        </p:spPr>
      </p:pic>
      <p:sp>
        <p:nvSpPr>
          <p:cNvPr id="2" name="Title 1">
            <a:extLst>
              <a:ext uri="{FF2B5EF4-FFF2-40B4-BE49-F238E27FC236}">
                <a16:creationId xmlns:a16="http://schemas.microsoft.com/office/drawing/2014/main" id="{115CA519-6BA6-FAC8-3545-2E7E3CBDE2A9}"/>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22" name="Picture Placeholder 17">
            <a:extLst>
              <a:ext uri="{FF2B5EF4-FFF2-40B4-BE49-F238E27FC236}">
                <a16:creationId xmlns:a16="http://schemas.microsoft.com/office/drawing/2014/main" id="{6A1AC1B6-9CB9-19D8-8BDC-EDC0B6C19DBE}"/>
              </a:ext>
            </a:extLst>
          </p:cNvPr>
          <p:cNvSpPr>
            <a:spLocks noGrp="1" noChangeAspect="1"/>
          </p:cNvSpPr>
          <p:nvPr>
            <p:ph type="pic" sz="quarter" idx="12"/>
          </p:nvPr>
        </p:nvSpPr>
        <p:spPr>
          <a:xfrm>
            <a:off x="1375868"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20" name="Text Placeholder 19">
            <a:extLst>
              <a:ext uri="{FF2B5EF4-FFF2-40B4-BE49-F238E27FC236}">
                <a16:creationId xmlns:a16="http://schemas.microsoft.com/office/drawing/2014/main" id="{DAB2A93C-DB99-8217-D74F-D08E610FA758}"/>
              </a:ext>
            </a:extLst>
          </p:cNvPr>
          <p:cNvSpPr>
            <a:spLocks noGrp="1"/>
          </p:cNvSpPr>
          <p:nvPr>
            <p:ph type="body" sz="quarter" idx="13"/>
          </p:nvPr>
        </p:nvSpPr>
        <p:spPr>
          <a:xfrm>
            <a:off x="1326173"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21" name="Text Placeholder 19">
            <a:extLst>
              <a:ext uri="{FF2B5EF4-FFF2-40B4-BE49-F238E27FC236}">
                <a16:creationId xmlns:a16="http://schemas.microsoft.com/office/drawing/2014/main" id="{61950EAA-EB4E-8768-AFC9-A0356AECFE12}"/>
              </a:ext>
            </a:extLst>
          </p:cNvPr>
          <p:cNvSpPr>
            <a:spLocks noGrp="1"/>
          </p:cNvSpPr>
          <p:nvPr>
            <p:ph type="body" sz="quarter" idx="14"/>
          </p:nvPr>
        </p:nvSpPr>
        <p:spPr>
          <a:xfrm>
            <a:off x="1328309"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1" name="Picture Placeholder 17">
            <a:extLst>
              <a:ext uri="{FF2B5EF4-FFF2-40B4-BE49-F238E27FC236}">
                <a16:creationId xmlns:a16="http://schemas.microsoft.com/office/drawing/2014/main" id="{E3B18CDB-3FF1-EC8E-EA8A-31E9BF81747A}"/>
              </a:ext>
            </a:extLst>
          </p:cNvPr>
          <p:cNvSpPr>
            <a:spLocks noGrp="1" noChangeAspect="1"/>
          </p:cNvSpPr>
          <p:nvPr>
            <p:ph type="pic" sz="quarter" idx="17"/>
          </p:nvPr>
        </p:nvSpPr>
        <p:spPr>
          <a:xfrm>
            <a:off x="3828270"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3" name="Text Placeholder 19">
            <a:extLst>
              <a:ext uri="{FF2B5EF4-FFF2-40B4-BE49-F238E27FC236}">
                <a16:creationId xmlns:a16="http://schemas.microsoft.com/office/drawing/2014/main" id="{EAB1EC17-F1C7-0781-4F52-DEE9122BBC9D}"/>
              </a:ext>
            </a:extLst>
          </p:cNvPr>
          <p:cNvSpPr>
            <a:spLocks noGrp="1"/>
          </p:cNvSpPr>
          <p:nvPr>
            <p:ph type="body" sz="quarter" idx="19"/>
          </p:nvPr>
        </p:nvSpPr>
        <p:spPr>
          <a:xfrm>
            <a:off x="3763663" y="3926721"/>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2" name="Text Placeholder 19">
            <a:extLst>
              <a:ext uri="{FF2B5EF4-FFF2-40B4-BE49-F238E27FC236}">
                <a16:creationId xmlns:a16="http://schemas.microsoft.com/office/drawing/2014/main" id="{9E2E4E06-43E3-5309-A921-59117EDFEA1A}"/>
              </a:ext>
            </a:extLst>
          </p:cNvPr>
          <p:cNvSpPr>
            <a:spLocks noGrp="1"/>
          </p:cNvSpPr>
          <p:nvPr>
            <p:ph type="body" sz="quarter" idx="18"/>
          </p:nvPr>
        </p:nvSpPr>
        <p:spPr>
          <a:xfrm>
            <a:off x="3765799" y="4286611"/>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0" name="Picture Placeholder 17">
            <a:extLst>
              <a:ext uri="{FF2B5EF4-FFF2-40B4-BE49-F238E27FC236}">
                <a16:creationId xmlns:a16="http://schemas.microsoft.com/office/drawing/2014/main" id="{2EB018F6-8206-135F-BF16-29E6E63FD099}"/>
              </a:ext>
            </a:extLst>
          </p:cNvPr>
          <p:cNvSpPr>
            <a:spLocks noGrp="1" noChangeAspect="1"/>
          </p:cNvSpPr>
          <p:nvPr>
            <p:ph type="pic" sz="quarter" idx="16"/>
          </p:nvPr>
        </p:nvSpPr>
        <p:spPr>
          <a:xfrm>
            <a:off x="6280672"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5" name="Text Placeholder 19">
            <a:extLst>
              <a:ext uri="{FF2B5EF4-FFF2-40B4-BE49-F238E27FC236}">
                <a16:creationId xmlns:a16="http://schemas.microsoft.com/office/drawing/2014/main" id="{13D50A41-E904-8A4E-6F0A-F980F8D64711}"/>
              </a:ext>
            </a:extLst>
          </p:cNvPr>
          <p:cNvSpPr>
            <a:spLocks noGrp="1"/>
          </p:cNvSpPr>
          <p:nvPr>
            <p:ph type="body" sz="quarter" idx="21"/>
          </p:nvPr>
        </p:nvSpPr>
        <p:spPr>
          <a:xfrm>
            <a:off x="6216065"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4" name="Text Placeholder 19">
            <a:extLst>
              <a:ext uri="{FF2B5EF4-FFF2-40B4-BE49-F238E27FC236}">
                <a16:creationId xmlns:a16="http://schemas.microsoft.com/office/drawing/2014/main" id="{D6CE30A5-8B65-384B-A8B9-6F711A521946}"/>
              </a:ext>
            </a:extLst>
          </p:cNvPr>
          <p:cNvSpPr>
            <a:spLocks noGrp="1"/>
          </p:cNvSpPr>
          <p:nvPr>
            <p:ph type="body" sz="quarter" idx="20"/>
          </p:nvPr>
        </p:nvSpPr>
        <p:spPr>
          <a:xfrm>
            <a:off x="6218201"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29" name="Picture Placeholder 17">
            <a:extLst>
              <a:ext uri="{FF2B5EF4-FFF2-40B4-BE49-F238E27FC236}">
                <a16:creationId xmlns:a16="http://schemas.microsoft.com/office/drawing/2014/main" id="{D1C71745-769D-8F16-2B61-EF5D4012F1E3}"/>
              </a:ext>
            </a:extLst>
          </p:cNvPr>
          <p:cNvSpPr>
            <a:spLocks noGrp="1" noChangeAspect="1"/>
          </p:cNvSpPr>
          <p:nvPr>
            <p:ph type="pic" sz="quarter" idx="15"/>
          </p:nvPr>
        </p:nvSpPr>
        <p:spPr>
          <a:xfrm>
            <a:off x="8733074"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7" name="Text Placeholder 19">
            <a:extLst>
              <a:ext uri="{FF2B5EF4-FFF2-40B4-BE49-F238E27FC236}">
                <a16:creationId xmlns:a16="http://schemas.microsoft.com/office/drawing/2014/main" id="{D6D40AAC-2768-6F48-97AE-FD958D89FD8E}"/>
              </a:ext>
            </a:extLst>
          </p:cNvPr>
          <p:cNvSpPr>
            <a:spLocks noGrp="1"/>
          </p:cNvSpPr>
          <p:nvPr>
            <p:ph type="body" sz="quarter" idx="23"/>
          </p:nvPr>
        </p:nvSpPr>
        <p:spPr>
          <a:xfrm>
            <a:off x="8666331"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6" name="Text Placeholder 19">
            <a:extLst>
              <a:ext uri="{FF2B5EF4-FFF2-40B4-BE49-F238E27FC236}">
                <a16:creationId xmlns:a16="http://schemas.microsoft.com/office/drawing/2014/main" id="{85652007-C32E-173C-2A5F-B1C08D6140DD}"/>
              </a:ext>
            </a:extLst>
          </p:cNvPr>
          <p:cNvSpPr>
            <a:spLocks noGrp="1"/>
          </p:cNvSpPr>
          <p:nvPr>
            <p:ph type="body" sz="quarter" idx="22"/>
          </p:nvPr>
        </p:nvSpPr>
        <p:spPr>
          <a:xfrm>
            <a:off x="8668467"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AD4DF5-3AA4-926D-00B1-1C24F968F4AD}"/>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CE3EC206-AFEC-E74D-0522-B0D47B2E7A6E}"/>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19687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41740FC-E682-E87B-87BB-213396FD2DF6}"/>
              </a:ext>
            </a:extLst>
          </p:cNvPr>
          <p:cNvSpPr/>
          <p:nvPr userDrawn="1"/>
        </p:nvSpPr>
        <p:spPr>
          <a:xfrm>
            <a:off x="553443" y="0"/>
            <a:ext cx="11105522" cy="62446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AC6E25B-7977-E725-B84F-07CA54BB4973}"/>
              </a:ext>
            </a:extLst>
          </p:cNvPr>
          <p:cNvSpPr/>
          <p:nvPr userDrawn="1"/>
        </p:nvSpPr>
        <p:spPr>
          <a:xfrm>
            <a:off x="877579" y="0"/>
            <a:ext cx="10460969" cy="587278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0EE757CA-B891-A6E4-F7DB-FFB1DBFDA0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1275" y="5738220"/>
            <a:ext cx="1207554" cy="354511"/>
          </a:xfrm>
          <a:prstGeom prst="rect">
            <a:avLst/>
          </a:prstGeom>
        </p:spPr>
      </p:pic>
      <p:sp>
        <p:nvSpPr>
          <p:cNvPr id="2" name="Title 1">
            <a:extLst>
              <a:ext uri="{FF2B5EF4-FFF2-40B4-BE49-F238E27FC236}">
                <a16:creationId xmlns:a16="http://schemas.microsoft.com/office/drawing/2014/main" id="{115CA519-6BA6-FAC8-3545-2E7E3CBDE2A9}"/>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22" name="Picture Placeholder 17">
            <a:extLst>
              <a:ext uri="{FF2B5EF4-FFF2-40B4-BE49-F238E27FC236}">
                <a16:creationId xmlns:a16="http://schemas.microsoft.com/office/drawing/2014/main" id="{6A1AC1B6-9CB9-19D8-8BDC-EDC0B6C19DBE}"/>
              </a:ext>
            </a:extLst>
          </p:cNvPr>
          <p:cNvSpPr>
            <a:spLocks noGrp="1" noChangeAspect="1"/>
          </p:cNvSpPr>
          <p:nvPr>
            <p:ph type="pic" sz="quarter" idx="12"/>
          </p:nvPr>
        </p:nvSpPr>
        <p:spPr>
          <a:xfrm>
            <a:off x="168136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0" name="Text Placeholder 19">
            <a:extLst>
              <a:ext uri="{FF2B5EF4-FFF2-40B4-BE49-F238E27FC236}">
                <a16:creationId xmlns:a16="http://schemas.microsoft.com/office/drawing/2014/main" id="{DAB2A93C-DB99-8217-D74F-D08E610FA758}"/>
              </a:ext>
            </a:extLst>
          </p:cNvPr>
          <p:cNvSpPr>
            <a:spLocks noGrp="1"/>
          </p:cNvSpPr>
          <p:nvPr>
            <p:ph type="body" sz="quarter" idx="13"/>
          </p:nvPr>
        </p:nvSpPr>
        <p:spPr>
          <a:xfrm>
            <a:off x="1106424"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21" name="Text Placeholder 19">
            <a:extLst>
              <a:ext uri="{FF2B5EF4-FFF2-40B4-BE49-F238E27FC236}">
                <a16:creationId xmlns:a16="http://schemas.microsoft.com/office/drawing/2014/main" id="{61950EAA-EB4E-8768-AFC9-A0356AECFE12}"/>
              </a:ext>
            </a:extLst>
          </p:cNvPr>
          <p:cNvSpPr>
            <a:spLocks noGrp="1"/>
          </p:cNvSpPr>
          <p:nvPr>
            <p:ph type="body" sz="quarter" idx="14"/>
          </p:nvPr>
        </p:nvSpPr>
        <p:spPr>
          <a:xfrm>
            <a:off x="1106424"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46" name="Picture Placeholder 17">
            <a:extLst>
              <a:ext uri="{FF2B5EF4-FFF2-40B4-BE49-F238E27FC236}">
                <a16:creationId xmlns:a16="http://schemas.microsoft.com/office/drawing/2014/main" id="{B23EF08B-7D0C-7D96-413D-71C22E3F74D0}"/>
              </a:ext>
            </a:extLst>
          </p:cNvPr>
          <p:cNvSpPr>
            <a:spLocks noGrp="1" noChangeAspect="1"/>
          </p:cNvSpPr>
          <p:nvPr>
            <p:ph type="pic" sz="quarter" idx="26"/>
          </p:nvPr>
        </p:nvSpPr>
        <p:spPr>
          <a:xfrm>
            <a:off x="168136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45" name="Text Placeholder 19">
            <a:extLst>
              <a:ext uri="{FF2B5EF4-FFF2-40B4-BE49-F238E27FC236}">
                <a16:creationId xmlns:a16="http://schemas.microsoft.com/office/drawing/2014/main" id="{A6866782-6675-4F37-E5D2-68CB0191C1A7}"/>
              </a:ext>
            </a:extLst>
          </p:cNvPr>
          <p:cNvSpPr>
            <a:spLocks noGrp="1"/>
          </p:cNvSpPr>
          <p:nvPr>
            <p:ph type="body" sz="quarter" idx="25"/>
          </p:nvPr>
        </p:nvSpPr>
        <p:spPr>
          <a:xfrm>
            <a:off x="1106424"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44" name="Text Placeholder 19">
            <a:extLst>
              <a:ext uri="{FF2B5EF4-FFF2-40B4-BE49-F238E27FC236}">
                <a16:creationId xmlns:a16="http://schemas.microsoft.com/office/drawing/2014/main" id="{9F53AB27-DDFA-AA5D-8253-546C9BBA9CE7}"/>
              </a:ext>
            </a:extLst>
          </p:cNvPr>
          <p:cNvSpPr>
            <a:spLocks noGrp="1"/>
          </p:cNvSpPr>
          <p:nvPr>
            <p:ph type="body" sz="quarter" idx="24"/>
          </p:nvPr>
        </p:nvSpPr>
        <p:spPr>
          <a:xfrm>
            <a:off x="1106424"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1" name="Picture Placeholder 17">
            <a:extLst>
              <a:ext uri="{FF2B5EF4-FFF2-40B4-BE49-F238E27FC236}">
                <a16:creationId xmlns:a16="http://schemas.microsoft.com/office/drawing/2014/main" id="{E3B18CDB-3FF1-EC8E-EA8A-31E9BF81747A}"/>
              </a:ext>
            </a:extLst>
          </p:cNvPr>
          <p:cNvSpPr>
            <a:spLocks noGrp="1" noChangeAspect="1"/>
          </p:cNvSpPr>
          <p:nvPr>
            <p:ph type="pic" sz="quarter" idx="17"/>
          </p:nvPr>
        </p:nvSpPr>
        <p:spPr>
          <a:xfrm>
            <a:off x="422675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3" name="Text Placeholder 19">
            <a:extLst>
              <a:ext uri="{FF2B5EF4-FFF2-40B4-BE49-F238E27FC236}">
                <a16:creationId xmlns:a16="http://schemas.microsoft.com/office/drawing/2014/main" id="{EAB1EC17-F1C7-0781-4F52-DEE9122BBC9D}"/>
              </a:ext>
            </a:extLst>
          </p:cNvPr>
          <p:cNvSpPr>
            <a:spLocks noGrp="1"/>
          </p:cNvSpPr>
          <p:nvPr>
            <p:ph type="body" sz="quarter" idx="19"/>
          </p:nvPr>
        </p:nvSpPr>
        <p:spPr>
          <a:xfrm>
            <a:off x="3639312"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2" name="Text Placeholder 19">
            <a:extLst>
              <a:ext uri="{FF2B5EF4-FFF2-40B4-BE49-F238E27FC236}">
                <a16:creationId xmlns:a16="http://schemas.microsoft.com/office/drawing/2014/main" id="{9E2E4E06-43E3-5309-A921-59117EDFEA1A}"/>
              </a:ext>
            </a:extLst>
          </p:cNvPr>
          <p:cNvSpPr>
            <a:spLocks noGrp="1"/>
          </p:cNvSpPr>
          <p:nvPr>
            <p:ph type="body" sz="quarter" idx="18"/>
          </p:nvPr>
        </p:nvSpPr>
        <p:spPr>
          <a:xfrm>
            <a:off x="3639312"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16" name="Picture Placeholder 17">
            <a:extLst>
              <a:ext uri="{FF2B5EF4-FFF2-40B4-BE49-F238E27FC236}">
                <a16:creationId xmlns:a16="http://schemas.microsoft.com/office/drawing/2014/main" id="{DD9CE7E9-3BC2-0321-457B-61D363708B38}"/>
              </a:ext>
            </a:extLst>
          </p:cNvPr>
          <p:cNvSpPr>
            <a:spLocks noGrp="1" noChangeAspect="1"/>
          </p:cNvSpPr>
          <p:nvPr>
            <p:ph type="pic" sz="quarter" idx="29"/>
          </p:nvPr>
        </p:nvSpPr>
        <p:spPr>
          <a:xfrm>
            <a:off x="422675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3" name="Text Placeholder 19">
            <a:extLst>
              <a:ext uri="{FF2B5EF4-FFF2-40B4-BE49-F238E27FC236}">
                <a16:creationId xmlns:a16="http://schemas.microsoft.com/office/drawing/2014/main" id="{70DD1941-A469-A457-B987-E0E2C300A8AE}"/>
              </a:ext>
            </a:extLst>
          </p:cNvPr>
          <p:cNvSpPr>
            <a:spLocks noGrp="1"/>
          </p:cNvSpPr>
          <p:nvPr>
            <p:ph type="body" sz="quarter" idx="31"/>
          </p:nvPr>
        </p:nvSpPr>
        <p:spPr>
          <a:xfrm>
            <a:off x="3639312"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18" name="Text Placeholder 19">
            <a:extLst>
              <a:ext uri="{FF2B5EF4-FFF2-40B4-BE49-F238E27FC236}">
                <a16:creationId xmlns:a16="http://schemas.microsoft.com/office/drawing/2014/main" id="{D6B84B7D-A7EC-6FE1-9925-F78AF0DE230F}"/>
              </a:ext>
            </a:extLst>
          </p:cNvPr>
          <p:cNvSpPr>
            <a:spLocks noGrp="1"/>
          </p:cNvSpPr>
          <p:nvPr>
            <p:ph type="body" sz="quarter" idx="30"/>
          </p:nvPr>
        </p:nvSpPr>
        <p:spPr>
          <a:xfrm>
            <a:off x="3639312"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0" name="Picture Placeholder 17">
            <a:extLst>
              <a:ext uri="{FF2B5EF4-FFF2-40B4-BE49-F238E27FC236}">
                <a16:creationId xmlns:a16="http://schemas.microsoft.com/office/drawing/2014/main" id="{2EB018F6-8206-135F-BF16-29E6E63FD099}"/>
              </a:ext>
            </a:extLst>
          </p:cNvPr>
          <p:cNvSpPr>
            <a:spLocks noGrp="1" noChangeAspect="1"/>
          </p:cNvSpPr>
          <p:nvPr>
            <p:ph type="pic" sz="quarter" idx="16"/>
          </p:nvPr>
        </p:nvSpPr>
        <p:spPr>
          <a:xfrm>
            <a:off x="677214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5" name="Text Placeholder 19">
            <a:extLst>
              <a:ext uri="{FF2B5EF4-FFF2-40B4-BE49-F238E27FC236}">
                <a16:creationId xmlns:a16="http://schemas.microsoft.com/office/drawing/2014/main" id="{13D50A41-E904-8A4E-6F0A-F980F8D64711}"/>
              </a:ext>
            </a:extLst>
          </p:cNvPr>
          <p:cNvSpPr>
            <a:spLocks noGrp="1"/>
          </p:cNvSpPr>
          <p:nvPr>
            <p:ph type="body" sz="quarter" idx="21"/>
          </p:nvPr>
        </p:nvSpPr>
        <p:spPr>
          <a:xfrm>
            <a:off x="6172200"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4" name="Text Placeholder 19">
            <a:extLst>
              <a:ext uri="{FF2B5EF4-FFF2-40B4-BE49-F238E27FC236}">
                <a16:creationId xmlns:a16="http://schemas.microsoft.com/office/drawing/2014/main" id="{D6CE30A5-8B65-384B-A8B9-6F711A521946}"/>
              </a:ext>
            </a:extLst>
          </p:cNvPr>
          <p:cNvSpPr>
            <a:spLocks noGrp="1"/>
          </p:cNvSpPr>
          <p:nvPr>
            <p:ph type="body" sz="quarter" idx="20"/>
          </p:nvPr>
        </p:nvSpPr>
        <p:spPr>
          <a:xfrm>
            <a:off x="6172200"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14" name="Picture Placeholder 17">
            <a:extLst>
              <a:ext uri="{FF2B5EF4-FFF2-40B4-BE49-F238E27FC236}">
                <a16:creationId xmlns:a16="http://schemas.microsoft.com/office/drawing/2014/main" id="{AA1AC2FE-336D-4E7F-2C86-6A8C29BA8F90}"/>
              </a:ext>
            </a:extLst>
          </p:cNvPr>
          <p:cNvSpPr>
            <a:spLocks noGrp="1" noChangeAspect="1"/>
          </p:cNvSpPr>
          <p:nvPr>
            <p:ph type="pic" sz="quarter" idx="28"/>
          </p:nvPr>
        </p:nvSpPr>
        <p:spPr>
          <a:xfrm>
            <a:off x="677214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7" name="Text Placeholder 19">
            <a:extLst>
              <a:ext uri="{FF2B5EF4-FFF2-40B4-BE49-F238E27FC236}">
                <a16:creationId xmlns:a16="http://schemas.microsoft.com/office/drawing/2014/main" id="{FA370BF1-09EC-DBE1-5118-8A92A0F90BC4}"/>
              </a:ext>
            </a:extLst>
          </p:cNvPr>
          <p:cNvSpPr>
            <a:spLocks noGrp="1"/>
          </p:cNvSpPr>
          <p:nvPr>
            <p:ph type="body" sz="quarter" idx="33"/>
          </p:nvPr>
        </p:nvSpPr>
        <p:spPr>
          <a:xfrm>
            <a:off x="6172200"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25" name="Text Placeholder 19">
            <a:extLst>
              <a:ext uri="{FF2B5EF4-FFF2-40B4-BE49-F238E27FC236}">
                <a16:creationId xmlns:a16="http://schemas.microsoft.com/office/drawing/2014/main" id="{5089D72C-E865-F5D3-CB1E-050AEF684453}"/>
              </a:ext>
            </a:extLst>
          </p:cNvPr>
          <p:cNvSpPr>
            <a:spLocks noGrp="1"/>
          </p:cNvSpPr>
          <p:nvPr>
            <p:ph type="body" sz="quarter" idx="32"/>
          </p:nvPr>
        </p:nvSpPr>
        <p:spPr>
          <a:xfrm>
            <a:off x="6172200"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29" name="Picture Placeholder 17">
            <a:extLst>
              <a:ext uri="{FF2B5EF4-FFF2-40B4-BE49-F238E27FC236}">
                <a16:creationId xmlns:a16="http://schemas.microsoft.com/office/drawing/2014/main" id="{D1C71745-769D-8F16-2B61-EF5D4012F1E3}"/>
              </a:ext>
            </a:extLst>
          </p:cNvPr>
          <p:cNvSpPr>
            <a:spLocks noGrp="1" noChangeAspect="1"/>
          </p:cNvSpPr>
          <p:nvPr>
            <p:ph type="pic" sz="quarter" idx="15"/>
          </p:nvPr>
        </p:nvSpPr>
        <p:spPr>
          <a:xfrm>
            <a:off x="9317533"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7" name="Text Placeholder 19">
            <a:extLst>
              <a:ext uri="{FF2B5EF4-FFF2-40B4-BE49-F238E27FC236}">
                <a16:creationId xmlns:a16="http://schemas.microsoft.com/office/drawing/2014/main" id="{D6D40AAC-2768-6F48-97AE-FD958D89FD8E}"/>
              </a:ext>
            </a:extLst>
          </p:cNvPr>
          <p:cNvSpPr>
            <a:spLocks noGrp="1"/>
          </p:cNvSpPr>
          <p:nvPr>
            <p:ph type="body" sz="quarter" idx="23"/>
          </p:nvPr>
        </p:nvSpPr>
        <p:spPr>
          <a:xfrm>
            <a:off x="8705088"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6" name="Text Placeholder 19">
            <a:extLst>
              <a:ext uri="{FF2B5EF4-FFF2-40B4-BE49-F238E27FC236}">
                <a16:creationId xmlns:a16="http://schemas.microsoft.com/office/drawing/2014/main" id="{85652007-C32E-173C-2A5F-B1C08D6140DD}"/>
              </a:ext>
            </a:extLst>
          </p:cNvPr>
          <p:cNvSpPr>
            <a:spLocks noGrp="1"/>
          </p:cNvSpPr>
          <p:nvPr>
            <p:ph type="body" sz="quarter" idx="22"/>
          </p:nvPr>
        </p:nvSpPr>
        <p:spPr>
          <a:xfrm>
            <a:off x="8705088"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47" name="Picture Placeholder 17">
            <a:extLst>
              <a:ext uri="{FF2B5EF4-FFF2-40B4-BE49-F238E27FC236}">
                <a16:creationId xmlns:a16="http://schemas.microsoft.com/office/drawing/2014/main" id="{4F7ECA98-24CD-8CC5-A3EC-BFF5E9B11748}"/>
              </a:ext>
            </a:extLst>
          </p:cNvPr>
          <p:cNvSpPr>
            <a:spLocks noGrp="1" noChangeAspect="1"/>
          </p:cNvSpPr>
          <p:nvPr>
            <p:ph type="pic" sz="quarter" idx="27"/>
          </p:nvPr>
        </p:nvSpPr>
        <p:spPr>
          <a:xfrm>
            <a:off x="9317533"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42" name="Text Placeholder 19">
            <a:extLst>
              <a:ext uri="{FF2B5EF4-FFF2-40B4-BE49-F238E27FC236}">
                <a16:creationId xmlns:a16="http://schemas.microsoft.com/office/drawing/2014/main" id="{46CBECF2-D93E-3DF9-064C-CB4A3262B691}"/>
              </a:ext>
            </a:extLst>
          </p:cNvPr>
          <p:cNvSpPr>
            <a:spLocks noGrp="1"/>
          </p:cNvSpPr>
          <p:nvPr>
            <p:ph type="body" sz="quarter" idx="35"/>
          </p:nvPr>
        </p:nvSpPr>
        <p:spPr>
          <a:xfrm>
            <a:off x="8705088"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41" name="Text Placeholder 19">
            <a:extLst>
              <a:ext uri="{FF2B5EF4-FFF2-40B4-BE49-F238E27FC236}">
                <a16:creationId xmlns:a16="http://schemas.microsoft.com/office/drawing/2014/main" id="{71E06E16-A083-B853-8155-7FF97AD1DE8F}"/>
              </a:ext>
            </a:extLst>
          </p:cNvPr>
          <p:cNvSpPr>
            <a:spLocks noGrp="1"/>
          </p:cNvSpPr>
          <p:nvPr>
            <p:ph type="body" sz="quarter" idx="34"/>
          </p:nvPr>
        </p:nvSpPr>
        <p:spPr>
          <a:xfrm>
            <a:off x="8705088"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AD4DF5-3AA4-926D-00B1-1C24F968F4AD}"/>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CE3EC206-AFEC-E74D-0522-B0D47B2E7A6E}"/>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2232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228600" y="6356350"/>
            <a:ext cx="4114800" cy="365125"/>
          </a:xfrm>
          <a:prstGeom prst="rect">
            <a:avLst/>
          </a:prstGeom>
        </p:spPr>
        <p:txBody>
          <a:bodyPr vert="horz" lIns="91440" tIns="45720" rIns="91440" bIns="45720" rtlCol="0" anchor="ctr"/>
          <a:lstStyle>
            <a:lvl1pPr algn="l">
              <a:defRPr sz="1200">
                <a:solidFill>
                  <a:schemeClr val="tx1"/>
                </a:solidFill>
                <a:latin typeface="Gill Sans Nova Light" panose="020F0302020204030204" pitchFamily="34" charset="0"/>
                <a:cs typeface="Gill Sans Nova Light" panose="020F0302020204030204" pitchFamily="34" charset="0"/>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208008" y="6356350"/>
            <a:ext cx="2743200" cy="365125"/>
          </a:xfrm>
          <a:prstGeom prst="rect">
            <a:avLst/>
          </a:prstGeom>
        </p:spPr>
        <p:txBody>
          <a:bodyPr vert="horz" lIns="91440" tIns="45720" rIns="91440" bIns="45720" rtlCol="0" anchor="ctr"/>
          <a:lstStyle>
            <a:lvl1pPr algn="r">
              <a:defRPr sz="1200">
                <a:solidFill>
                  <a:schemeClr val="tx1"/>
                </a:solidFill>
                <a:latin typeface="Gill Sans Nova Light" panose="020F0302020204030204" pitchFamily="34" charset="0"/>
                <a:cs typeface="Gill Sans Nova Light" panose="020F030202020403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8" r:id="rId2"/>
    <p:sldLayoutId id="2147483659" r:id="rId3"/>
    <p:sldLayoutId id="2147483651" r:id="rId4"/>
    <p:sldLayoutId id="2147483650" r:id="rId5"/>
    <p:sldLayoutId id="2147483663" r:id="rId6"/>
    <p:sldLayoutId id="2147483665" r:id="rId7"/>
    <p:sldLayoutId id="2147483660" r:id="rId8"/>
    <p:sldLayoutId id="2147483661" r:id="rId9"/>
    <p:sldLayoutId id="2147483662" r:id="rId10"/>
    <p:sldLayoutId id="2147483666" r:id="rId11"/>
    <p:sldLayoutId id="2147483653" r:id="rId12"/>
    <p:sldLayoutId id="2147483664" r:id="rId13"/>
    <p:sldLayoutId id="2147483667" r:id="rId14"/>
    <p:sldLayoutId id="2147483652"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400" kern="1200">
          <a:solidFill>
            <a:schemeClr val="accent3"/>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73292A"/>
        </a:buClr>
        <a:buFont typeface="Arial" panose="020B0604020202020204" pitchFamily="34" charset="0"/>
        <a:buChar char="•"/>
        <a:defRPr sz="2800" kern="1200">
          <a:solidFill>
            <a:schemeClr val="accent3"/>
          </a:solidFill>
          <a:latin typeface="+mn-lt"/>
          <a:ea typeface="+mn-ea"/>
          <a:cs typeface="+mn-cs"/>
        </a:defRPr>
      </a:lvl1pPr>
      <a:lvl2pPr marL="685800" indent="-228600" algn="l" defTabSz="914400" rtl="0" eaLnBrk="1" latinLnBrk="0" hangingPunct="1">
        <a:lnSpc>
          <a:spcPct val="90000"/>
        </a:lnSpc>
        <a:spcBef>
          <a:spcPts val="500"/>
        </a:spcBef>
        <a:buClr>
          <a:srgbClr val="73292A"/>
        </a:buClr>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Clr>
          <a:srgbClr val="73292A"/>
        </a:buClr>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180B-35BA-C28E-820F-59C84FBDD99A}"/>
              </a:ext>
            </a:extLst>
          </p:cNvPr>
          <p:cNvSpPr>
            <a:spLocks noGrp="1"/>
          </p:cNvSpPr>
          <p:nvPr>
            <p:ph type="ctrTitle"/>
          </p:nvPr>
        </p:nvSpPr>
        <p:spPr/>
        <p:txBody>
          <a:bodyPr/>
          <a:lstStyle/>
          <a:p>
            <a:r>
              <a:rPr lang="en-US" sz="3200" b="1" dirty="0">
                <a:solidFill>
                  <a:schemeClr val="accent2">
                    <a:lumMod val="50000"/>
                  </a:schemeClr>
                </a:solidFill>
                <a:cs typeface="Times New Roman" panose="02020603050405020304" pitchFamily="18" charset="0"/>
              </a:rPr>
              <a:t>Cohen Sutherland line clipping</a:t>
            </a:r>
            <a:br>
              <a:rPr lang="en-US" sz="3200" b="1" dirty="0">
                <a:solidFill>
                  <a:schemeClr val="accent2">
                    <a:lumMod val="50000"/>
                  </a:schemeClr>
                </a:solidFill>
                <a:cs typeface="Times New Roman" panose="02020603050405020304" pitchFamily="18" charset="0"/>
              </a:rPr>
            </a:br>
            <a:r>
              <a:rPr lang="en-US" sz="3200" b="1" dirty="0">
                <a:solidFill>
                  <a:schemeClr val="accent2">
                    <a:lumMod val="50000"/>
                  </a:schemeClr>
                </a:solidFill>
                <a:cs typeface="Times New Roman" panose="02020603050405020304" pitchFamily="18" charset="0"/>
              </a:rPr>
              <a:t>algorithm</a:t>
            </a:r>
          </a:p>
        </p:txBody>
      </p:sp>
      <p:sp>
        <p:nvSpPr>
          <p:cNvPr id="3" name="Subtitle 2">
            <a:extLst>
              <a:ext uri="{FF2B5EF4-FFF2-40B4-BE49-F238E27FC236}">
                <a16:creationId xmlns:a16="http://schemas.microsoft.com/office/drawing/2014/main" id="{626260E8-21BF-1371-4767-5E86248A7A7B}"/>
              </a:ext>
            </a:extLst>
          </p:cNvPr>
          <p:cNvSpPr>
            <a:spLocks noGrp="1"/>
          </p:cNvSpPr>
          <p:nvPr>
            <p:ph type="subTitle" idx="1"/>
          </p:nvPr>
        </p:nvSpPr>
        <p:spPr/>
        <p:txBody>
          <a:bodyPr/>
          <a:lstStyle/>
          <a:p>
            <a:r>
              <a:rPr lang="en-US" dirty="0"/>
              <a:t>​</a:t>
            </a:r>
          </a:p>
        </p:txBody>
      </p:sp>
    </p:spTree>
    <p:extLst>
      <p:ext uri="{BB962C8B-B14F-4D97-AF65-F5344CB8AC3E}">
        <p14:creationId xmlns:p14="http://schemas.microsoft.com/office/powerpoint/2010/main" val="317718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3F101-1A9B-3822-5946-0CE411C62EAA}"/>
              </a:ext>
            </a:extLst>
          </p:cNvPr>
          <p:cNvSpPr>
            <a:spLocks noGrp="1"/>
          </p:cNvSpPr>
          <p:nvPr>
            <p:ph type="title"/>
          </p:nvPr>
        </p:nvSpPr>
        <p:spPr>
          <a:xfrm>
            <a:off x="381000" y="474306"/>
            <a:ext cx="11430000" cy="1037253"/>
          </a:xfrm>
        </p:spPr>
        <p:txBody>
          <a:bodyPr/>
          <a:lstStyle/>
          <a:p>
            <a:r>
              <a:rPr lang="en-IN" b="1" dirty="0">
                <a:solidFill>
                  <a:srgbClr val="C00000"/>
                </a:solidFill>
              </a:rPr>
              <a:t>Advantages and disadvantages</a:t>
            </a:r>
          </a:p>
        </p:txBody>
      </p:sp>
      <p:sp>
        <p:nvSpPr>
          <p:cNvPr id="3" name="Footer Placeholder 2">
            <a:extLst>
              <a:ext uri="{FF2B5EF4-FFF2-40B4-BE49-F238E27FC236}">
                <a16:creationId xmlns:a16="http://schemas.microsoft.com/office/drawing/2014/main" id="{CF58CEB5-41DE-7FB1-B4B1-FC7818587D7D}"/>
              </a:ext>
            </a:extLst>
          </p:cNvPr>
          <p:cNvSpPr>
            <a:spLocks noGrp="1"/>
          </p:cNvSpPr>
          <p:nvPr>
            <p:ph type="ftr" sz="quarter" idx="11"/>
          </p:nvPr>
        </p:nvSpPr>
        <p:spPr>
          <a:xfrm>
            <a:off x="240792" y="6520867"/>
            <a:ext cx="4114800" cy="365125"/>
          </a:xfrm>
        </p:spPr>
        <p:txBody>
          <a:bodyPr/>
          <a:lstStyle/>
          <a:p>
            <a:r>
              <a:rPr lang="en-US" dirty="0">
                <a:latin typeface="Times New Roman" panose="02020603050405020304" pitchFamily="18" charset="0"/>
                <a:cs typeface="Times New Roman" panose="02020603050405020304" pitchFamily="18" charset="0"/>
              </a:rPr>
              <a:t>Cohen Sutherland line clipping algorithm</a:t>
            </a:r>
          </a:p>
          <a:p>
            <a:endParaRPr lang="en-US" dirty="0"/>
          </a:p>
        </p:txBody>
      </p:sp>
      <p:sp>
        <p:nvSpPr>
          <p:cNvPr id="4" name="Slide Number Placeholder 3">
            <a:extLst>
              <a:ext uri="{FF2B5EF4-FFF2-40B4-BE49-F238E27FC236}">
                <a16:creationId xmlns:a16="http://schemas.microsoft.com/office/drawing/2014/main" id="{9293996E-BEE2-DD02-AF28-43F00216D48C}"/>
              </a:ext>
            </a:extLst>
          </p:cNvPr>
          <p:cNvSpPr>
            <a:spLocks noGrp="1"/>
          </p:cNvSpPr>
          <p:nvPr>
            <p:ph type="sldNum" sz="quarter" idx="12"/>
          </p:nvPr>
        </p:nvSpPr>
        <p:spPr/>
        <p:txBody>
          <a:bodyPr/>
          <a:lstStyle/>
          <a:p>
            <a:fld id="{294A09A9-5501-47C1-A89A-A340965A2BE2}" type="slidenum">
              <a:rPr lang="en-US" smtClean="0"/>
              <a:t>10</a:t>
            </a:fld>
            <a:endParaRPr lang="en-US" dirty="0"/>
          </a:p>
        </p:txBody>
      </p:sp>
      <p:sp>
        <p:nvSpPr>
          <p:cNvPr id="5" name="TextBox 4">
            <a:extLst>
              <a:ext uri="{FF2B5EF4-FFF2-40B4-BE49-F238E27FC236}">
                <a16:creationId xmlns:a16="http://schemas.microsoft.com/office/drawing/2014/main" id="{B1E286C6-A247-D134-7E0E-D610133138FB}"/>
              </a:ext>
            </a:extLst>
          </p:cNvPr>
          <p:cNvSpPr txBox="1"/>
          <p:nvPr/>
        </p:nvSpPr>
        <p:spPr>
          <a:xfrm>
            <a:off x="381000" y="2259488"/>
            <a:ext cx="11570208" cy="4124206"/>
          </a:xfrm>
          <a:prstGeom prst="rect">
            <a:avLst/>
          </a:prstGeom>
          <a:noFill/>
        </p:spPr>
        <p:txBody>
          <a:bodyPr wrap="square" rtlCol="0">
            <a:spAutoFit/>
          </a:bodyPr>
          <a:lstStyle/>
          <a:p>
            <a:r>
              <a:rPr lang="en-US" sz="2800" b="1" u="sng" dirty="0">
                <a:solidFill>
                  <a:srgbClr val="C00000"/>
                </a:solidFill>
                <a:latin typeface="+mj-lt"/>
              </a:rPr>
              <a:t>Advantages</a:t>
            </a:r>
          </a:p>
          <a:p>
            <a:endParaRPr lang="en-US" dirty="0">
              <a:solidFill>
                <a:schemeClr val="accent2">
                  <a:lumMod val="50000"/>
                </a:schemeClr>
              </a:solidFill>
              <a:latin typeface="Noto Sans" panose="020B0502040204020203" pitchFamily="34" charset="0"/>
            </a:endParaRPr>
          </a:p>
          <a:p>
            <a:pPr marL="285750" indent="-285750">
              <a:buFont typeface="Wingdings" panose="05000000000000000000" pitchFamily="2" charset="2"/>
              <a:buChar char="ü"/>
            </a:pPr>
            <a:r>
              <a:rPr lang="en-US" sz="2400" b="0" i="0" dirty="0">
                <a:solidFill>
                  <a:schemeClr val="accent3">
                    <a:lumMod val="50000"/>
                  </a:schemeClr>
                </a:solidFill>
                <a:effectLst/>
                <a:latin typeface="+mj-lt"/>
              </a:rPr>
              <a:t>It is simple to learn and apply. </a:t>
            </a:r>
          </a:p>
          <a:p>
            <a:pPr marL="285750" indent="-285750">
              <a:buFont typeface="Wingdings" panose="05000000000000000000" pitchFamily="2" charset="2"/>
              <a:buChar char="ü"/>
            </a:pPr>
            <a:r>
              <a:rPr lang="en-US" sz="2400" b="0" i="0" dirty="0">
                <a:solidFill>
                  <a:schemeClr val="accent3">
                    <a:lumMod val="50000"/>
                  </a:schemeClr>
                </a:solidFill>
                <a:effectLst/>
                <a:latin typeface="+mj-lt"/>
              </a:rPr>
              <a:t>It is best suited for lines that are totally inside or outside. </a:t>
            </a:r>
          </a:p>
          <a:p>
            <a:pPr marL="285750" indent="-285750">
              <a:buFont typeface="Wingdings" panose="05000000000000000000" pitchFamily="2" charset="2"/>
              <a:buChar char="ü"/>
            </a:pPr>
            <a:r>
              <a:rPr lang="en-US" sz="2400" b="0" i="0" dirty="0">
                <a:solidFill>
                  <a:schemeClr val="accent3">
                    <a:lumMod val="50000"/>
                  </a:schemeClr>
                </a:solidFill>
                <a:effectLst/>
                <a:latin typeface="+mj-lt"/>
              </a:rPr>
              <a:t>It can easily be extended for 3D line clipping.</a:t>
            </a:r>
          </a:p>
          <a:p>
            <a:pPr marL="285750" indent="-285750">
              <a:buFont typeface="Wingdings" panose="05000000000000000000" pitchFamily="2" charset="2"/>
              <a:buChar char="ü"/>
            </a:pPr>
            <a:endParaRPr lang="en-US" sz="2400" dirty="0">
              <a:solidFill>
                <a:schemeClr val="accent3">
                  <a:lumMod val="50000"/>
                </a:schemeClr>
              </a:solidFill>
              <a:latin typeface="+mj-lt"/>
            </a:endParaRPr>
          </a:p>
          <a:p>
            <a:r>
              <a:rPr lang="en-US" sz="2400" b="1" u="sng" dirty="0">
                <a:solidFill>
                  <a:srgbClr val="C00000"/>
                </a:solidFill>
                <a:latin typeface="+mj-lt"/>
              </a:rPr>
              <a:t>Disadvantages</a:t>
            </a:r>
          </a:p>
          <a:p>
            <a:endParaRPr lang="en-US" sz="2400" dirty="0">
              <a:solidFill>
                <a:schemeClr val="accent3">
                  <a:lumMod val="50000"/>
                </a:schemeClr>
              </a:solidFill>
              <a:latin typeface="+mj-lt"/>
            </a:endParaRPr>
          </a:p>
          <a:p>
            <a:pPr marL="342900" indent="-342900">
              <a:buFont typeface="Wingdings" panose="05000000000000000000" pitchFamily="2" charset="2"/>
              <a:buChar char="ü"/>
            </a:pPr>
            <a:r>
              <a:rPr lang="en-US" sz="2400" b="0" i="0" dirty="0">
                <a:solidFill>
                  <a:schemeClr val="accent3">
                    <a:lumMod val="50000"/>
                  </a:schemeClr>
                </a:solidFill>
                <a:effectLst/>
                <a:latin typeface="Baskerville" panose="02020502070401020303"/>
              </a:rPr>
              <a:t>Clipping is costly when done repeatedly.</a:t>
            </a:r>
          </a:p>
          <a:p>
            <a:pPr marL="342900" indent="-342900">
              <a:buFont typeface="Wingdings" panose="05000000000000000000" pitchFamily="2" charset="2"/>
              <a:buChar char="ü"/>
            </a:pPr>
            <a:r>
              <a:rPr lang="en-US" sz="2400" b="0" i="0" dirty="0">
                <a:solidFill>
                  <a:schemeClr val="accent3">
                    <a:lumMod val="50000"/>
                  </a:schemeClr>
                </a:solidFill>
                <a:effectLst/>
                <a:latin typeface="Baskerville" panose="02020502070401020303"/>
              </a:rPr>
              <a:t>This only applies to rectangular clipping windows.</a:t>
            </a:r>
          </a:p>
          <a:p>
            <a:pPr marL="342900" indent="-342900">
              <a:buFont typeface="Wingdings" panose="05000000000000000000" pitchFamily="2" charset="2"/>
              <a:buChar char="ü"/>
            </a:pPr>
            <a:r>
              <a:rPr lang="en-US" sz="2400" b="0" i="0" dirty="0">
                <a:solidFill>
                  <a:schemeClr val="accent3">
                    <a:lumMod val="50000"/>
                  </a:schemeClr>
                </a:solidFill>
                <a:effectLst/>
                <a:latin typeface="Baskerville" panose="02020502070401020303"/>
              </a:rPr>
              <a:t>It is incapable of handling any other shape.</a:t>
            </a:r>
            <a:endParaRPr lang="en-IN" sz="2400" dirty="0">
              <a:solidFill>
                <a:schemeClr val="accent3">
                  <a:lumMod val="50000"/>
                </a:schemeClr>
              </a:solidFill>
              <a:latin typeface="Baskerville" panose="02020502070401020303"/>
            </a:endParaRPr>
          </a:p>
        </p:txBody>
      </p:sp>
    </p:spTree>
    <p:extLst>
      <p:ext uri="{BB962C8B-B14F-4D97-AF65-F5344CB8AC3E}">
        <p14:creationId xmlns:p14="http://schemas.microsoft.com/office/powerpoint/2010/main" val="2125630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0535B-CC72-8E8C-8FAF-133445BBE417}"/>
              </a:ext>
            </a:extLst>
          </p:cNvPr>
          <p:cNvSpPr>
            <a:spLocks noGrp="1"/>
          </p:cNvSpPr>
          <p:nvPr>
            <p:ph type="title"/>
          </p:nvPr>
        </p:nvSpPr>
        <p:spPr/>
        <p:txBody>
          <a:bodyPr/>
          <a:lstStyle/>
          <a:p>
            <a:r>
              <a:rPr lang="en-IN" b="1" dirty="0">
                <a:solidFill>
                  <a:srgbClr val="C00000"/>
                </a:solidFill>
              </a:rPr>
              <a:t>Applications</a:t>
            </a:r>
          </a:p>
        </p:txBody>
      </p:sp>
      <p:sp>
        <p:nvSpPr>
          <p:cNvPr id="3" name="Footer Placeholder 2">
            <a:extLst>
              <a:ext uri="{FF2B5EF4-FFF2-40B4-BE49-F238E27FC236}">
                <a16:creationId xmlns:a16="http://schemas.microsoft.com/office/drawing/2014/main" id="{A5A6CA12-2DCB-24F8-E293-46241091AE96}"/>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Cohen Sutherland line clipping algorithm</a:t>
            </a:r>
          </a:p>
        </p:txBody>
      </p:sp>
      <p:sp>
        <p:nvSpPr>
          <p:cNvPr id="4" name="Slide Number Placeholder 3">
            <a:extLst>
              <a:ext uri="{FF2B5EF4-FFF2-40B4-BE49-F238E27FC236}">
                <a16:creationId xmlns:a16="http://schemas.microsoft.com/office/drawing/2014/main" id="{0EE1A27E-8350-32BB-DB6E-25535657FB77}"/>
              </a:ext>
            </a:extLst>
          </p:cNvPr>
          <p:cNvSpPr>
            <a:spLocks noGrp="1"/>
          </p:cNvSpPr>
          <p:nvPr>
            <p:ph type="sldNum" sz="quarter" idx="12"/>
          </p:nvPr>
        </p:nvSpPr>
        <p:spPr/>
        <p:txBody>
          <a:bodyPr/>
          <a:lstStyle/>
          <a:p>
            <a:fld id="{294A09A9-5501-47C1-A89A-A340965A2BE2}" type="slidenum">
              <a:rPr lang="en-US" smtClean="0"/>
              <a:t>11</a:t>
            </a:fld>
            <a:endParaRPr lang="en-US" dirty="0"/>
          </a:p>
        </p:txBody>
      </p:sp>
      <p:sp>
        <p:nvSpPr>
          <p:cNvPr id="5" name="TextBox 4">
            <a:extLst>
              <a:ext uri="{FF2B5EF4-FFF2-40B4-BE49-F238E27FC236}">
                <a16:creationId xmlns:a16="http://schemas.microsoft.com/office/drawing/2014/main" id="{F54E12A0-36D3-2719-5D28-F1C1938E871D}"/>
              </a:ext>
            </a:extLst>
          </p:cNvPr>
          <p:cNvSpPr txBox="1"/>
          <p:nvPr/>
        </p:nvSpPr>
        <p:spPr>
          <a:xfrm>
            <a:off x="504825" y="2867025"/>
            <a:ext cx="10791825" cy="3046988"/>
          </a:xfrm>
          <a:prstGeom prst="rect">
            <a:avLst/>
          </a:prstGeom>
          <a:noFill/>
        </p:spPr>
        <p:txBody>
          <a:bodyPr wrap="square" rtlCol="0">
            <a:spAutoFit/>
          </a:bodyPr>
          <a:lstStyle/>
          <a:p>
            <a:pPr algn="l">
              <a:buFont typeface="+mj-lt"/>
              <a:buAutoNum type="arabicPeriod"/>
            </a:pPr>
            <a:r>
              <a:rPr lang="en-US" sz="2400" b="1" i="0" dirty="0">
                <a:solidFill>
                  <a:schemeClr val="accent3">
                    <a:lumMod val="50000"/>
                  </a:schemeClr>
                </a:solidFill>
                <a:effectLst/>
                <a:latin typeface="+mj-lt"/>
              </a:rPr>
              <a:t>Rendering</a:t>
            </a:r>
            <a:r>
              <a:rPr lang="en-US" sz="2400" b="0" i="0" dirty="0">
                <a:solidFill>
                  <a:schemeClr val="accent3">
                    <a:lumMod val="50000"/>
                  </a:schemeClr>
                </a:solidFill>
                <a:effectLst/>
                <a:latin typeface="+mj-lt"/>
              </a:rPr>
              <a:t>: Efficiently determining which parts of line segments should be rendered, optimizing rendering performance.</a:t>
            </a:r>
          </a:p>
          <a:p>
            <a:pPr algn="l">
              <a:buFont typeface="+mj-lt"/>
              <a:buAutoNum type="arabicPeriod"/>
            </a:pPr>
            <a:r>
              <a:rPr lang="en-US" sz="2400" b="1" i="0" dirty="0">
                <a:solidFill>
                  <a:schemeClr val="accent3">
                    <a:lumMod val="50000"/>
                  </a:schemeClr>
                </a:solidFill>
                <a:effectLst/>
                <a:latin typeface="+mj-lt"/>
              </a:rPr>
              <a:t>Clipping in 2D graphics</a:t>
            </a:r>
            <a:r>
              <a:rPr lang="en-US" sz="2400" b="0" i="0" dirty="0">
                <a:solidFill>
                  <a:schemeClr val="accent3">
                    <a:lumMod val="50000"/>
                  </a:schemeClr>
                </a:solidFill>
                <a:effectLst/>
                <a:latin typeface="+mj-lt"/>
              </a:rPr>
              <a:t>: Precisely defining the visible portions of line segments within a specified region or viewport.</a:t>
            </a:r>
          </a:p>
          <a:p>
            <a:pPr algn="l">
              <a:buFont typeface="+mj-lt"/>
              <a:buAutoNum type="arabicPeriod"/>
            </a:pPr>
            <a:r>
              <a:rPr lang="en-US" sz="2400" b="1" i="0" dirty="0">
                <a:solidFill>
                  <a:schemeClr val="accent3">
                    <a:lumMod val="50000"/>
                  </a:schemeClr>
                </a:solidFill>
                <a:effectLst/>
                <a:latin typeface="+mj-lt"/>
              </a:rPr>
              <a:t>Windowing systems</a:t>
            </a:r>
            <a:r>
              <a:rPr lang="en-US" sz="2400" b="0" i="0" dirty="0">
                <a:solidFill>
                  <a:schemeClr val="accent3">
                    <a:lumMod val="50000"/>
                  </a:schemeClr>
                </a:solidFill>
                <a:effectLst/>
                <a:latin typeface="+mj-lt"/>
              </a:rPr>
              <a:t>: Managing windows and graphical elements within defined areas in graphical user interfaces (GUIs).</a:t>
            </a:r>
          </a:p>
          <a:p>
            <a:pPr algn="l">
              <a:buFont typeface="+mj-lt"/>
              <a:buAutoNum type="arabicPeriod"/>
            </a:pPr>
            <a:r>
              <a:rPr lang="en-US" sz="2400" b="1" i="0" dirty="0">
                <a:solidFill>
                  <a:schemeClr val="accent3">
                    <a:lumMod val="50000"/>
                  </a:schemeClr>
                </a:solidFill>
                <a:effectLst/>
                <a:latin typeface="+mj-lt"/>
              </a:rPr>
              <a:t>Augmented Reality (AR) and Virtual Reality (VR)</a:t>
            </a:r>
            <a:r>
              <a:rPr lang="en-US" sz="2400" b="0" i="0" dirty="0">
                <a:solidFill>
                  <a:schemeClr val="accent3">
                    <a:lumMod val="50000"/>
                  </a:schemeClr>
                </a:solidFill>
                <a:effectLst/>
                <a:latin typeface="+mj-lt"/>
              </a:rPr>
              <a:t>: Determining visible parts of virtual objects for immersive user experiences.</a:t>
            </a:r>
          </a:p>
        </p:txBody>
      </p:sp>
    </p:spTree>
    <p:extLst>
      <p:ext uri="{BB962C8B-B14F-4D97-AF65-F5344CB8AC3E}">
        <p14:creationId xmlns:p14="http://schemas.microsoft.com/office/powerpoint/2010/main" val="26080696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FFE7B-DBF9-D7DA-3BE2-28BD390737C5}"/>
              </a:ext>
            </a:extLst>
          </p:cNvPr>
          <p:cNvSpPr>
            <a:spLocks noGrp="1"/>
          </p:cNvSpPr>
          <p:nvPr>
            <p:ph type="ctrTitle"/>
          </p:nvPr>
        </p:nvSpPr>
        <p:spPr>
          <a:xfrm>
            <a:off x="2627998" y="2576928"/>
            <a:ext cx="6693408" cy="1088136"/>
          </a:xfrm>
        </p:spPr>
        <p:txBody>
          <a:bodyPr/>
          <a:lstStyle/>
          <a:p>
            <a:r>
              <a:rPr lang="en-IN" sz="3200" b="1" dirty="0">
                <a:solidFill>
                  <a:schemeClr val="accent3">
                    <a:lumMod val="50000"/>
                  </a:schemeClr>
                </a:solidFill>
              </a:rPr>
              <a:t>   Sutherland-Hodgman polygon clipping algorithm</a:t>
            </a:r>
          </a:p>
        </p:txBody>
      </p:sp>
    </p:spTree>
    <p:extLst>
      <p:ext uri="{BB962C8B-B14F-4D97-AF65-F5344CB8AC3E}">
        <p14:creationId xmlns:p14="http://schemas.microsoft.com/office/powerpoint/2010/main" val="3605093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1863790" y="1149298"/>
            <a:ext cx="8695944" cy="1325880"/>
          </a:xfrm>
        </p:spPr>
        <p:txBody>
          <a:bodyPr>
            <a:normAutofit/>
          </a:bodyPr>
          <a:lstStyle/>
          <a:p>
            <a:r>
              <a:rPr lang="en-US" sz="4800" b="1" dirty="0">
                <a:solidFill>
                  <a:srgbClr val="C00000"/>
                </a:solidFill>
                <a:latin typeface="Baskerville" panose="02020502070401020303"/>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1A585715-2793-160B-269E-D9516C84D73A}"/>
              </a:ext>
            </a:extLst>
          </p:cNvPr>
          <p:cNvSpPr>
            <a:spLocks noGrp="1"/>
          </p:cNvSpPr>
          <p:nvPr>
            <p:ph idx="1"/>
          </p:nvPr>
        </p:nvSpPr>
        <p:spPr>
          <a:xfrm>
            <a:off x="1883665" y="2475178"/>
            <a:ext cx="8695943" cy="1856791"/>
          </a:xfrm>
        </p:spPr>
        <p:txBody>
          <a:bodyPr>
            <a:noAutofit/>
          </a:bodyPr>
          <a:lstStyle/>
          <a:p>
            <a:pPr algn="just"/>
            <a:r>
              <a:rPr lang="en-US" sz="2400" b="0" i="0" dirty="0">
                <a:solidFill>
                  <a:schemeClr val="accent3">
                    <a:lumMod val="50000"/>
                  </a:schemeClr>
                </a:solidFill>
                <a:effectLst/>
                <a:latin typeface="+mj-lt"/>
              </a:rPr>
              <a:t>The Sutherland-Hodgman polygon clipping algorithm is a widely used technique in computer graphics for clipping polygons against a convex clipping window. Developed by Ivan Sutherland and Gary Hodgman in 1974, this algorithm allows for the extraction of visible portions of a polygon within a specified region, enabling efficient rendering of complex scenes.</a:t>
            </a:r>
            <a:endParaRPr lang="en-US" sz="2400" dirty="0">
              <a:solidFill>
                <a:schemeClr val="accent3">
                  <a:lumMod val="50000"/>
                </a:schemeClr>
              </a:solidFill>
              <a:latin typeface="+mj-lt"/>
              <a:cs typeface="Times New Roman" panose="02020603050405020304" pitchFamily="18" charset="0"/>
            </a:endParaRPr>
          </a:p>
        </p:txBody>
      </p:sp>
      <p:sp>
        <p:nvSpPr>
          <p:cNvPr id="4" name="Footer Placeholder 3">
            <a:extLst>
              <a:ext uri="{FF2B5EF4-FFF2-40B4-BE49-F238E27FC236}">
                <a16:creationId xmlns:a16="http://schemas.microsoft.com/office/drawing/2014/main" id="{A3609A75-5E9A-C165-5A1D-764F9E96B722}"/>
              </a:ext>
            </a:extLst>
          </p:cNvPr>
          <p:cNvSpPr>
            <a:spLocks noGrp="1"/>
          </p:cNvSpPr>
          <p:nvPr>
            <p:ph type="ftr" sz="quarter" idx="10"/>
          </p:nvPr>
        </p:nvSpPr>
        <p:spPr/>
        <p:txBody>
          <a:bodyPr/>
          <a:lstStyle/>
          <a:p>
            <a:r>
              <a:rPr lang="en-US" sz="1200" b="0" i="0" dirty="0">
                <a:effectLst/>
                <a:latin typeface="+mj-lt"/>
              </a:rPr>
              <a:t>Sutherland-Hodgman polygon clipping algorithm</a:t>
            </a:r>
            <a:endParaRPr lang="en-US"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1"/>
          </p:nvPr>
        </p:nvSpPr>
        <p:spPr/>
        <p:txBody>
          <a:bodyPr/>
          <a:lstStyle/>
          <a:p>
            <a:fld id="{294A09A9-5501-47C1-A89A-A340965A2BE2}" type="slidenum">
              <a:rPr lang="en-US" smtClean="0"/>
              <a:pPr/>
              <a:t>13</a:t>
            </a:fld>
            <a:endParaRPr lang="en-US" dirty="0"/>
          </a:p>
        </p:txBody>
      </p:sp>
    </p:spTree>
    <p:extLst>
      <p:ext uri="{BB962C8B-B14F-4D97-AF65-F5344CB8AC3E}">
        <p14:creationId xmlns:p14="http://schemas.microsoft.com/office/powerpoint/2010/main" val="4022163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1863790" y="1149298"/>
            <a:ext cx="8695944" cy="1325880"/>
          </a:xfrm>
        </p:spPr>
        <p:txBody>
          <a:bodyPr>
            <a:normAutofit/>
          </a:bodyPr>
          <a:lstStyle/>
          <a:p>
            <a:r>
              <a:rPr lang="en-US" sz="4800" b="1" dirty="0">
                <a:solidFill>
                  <a:srgbClr val="C00000"/>
                </a:solidFill>
                <a:latin typeface="Baskerville" panose="02020502070401020303"/>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1A585715-2793-160B-269E-D9516C84D73A}"/>
              </a:ext>
            </a:extLst>
          </p:cNvPr>
          <p:cNvSpPr>
            <a:spLocks noGrp="1"/>
          </p:cNvSpPr>
          <p:nvPr>
            <p:ph idx="1"/>
          </p:nvPr>
        </p:nvSpPr>
        <p:spPr>
          <a:xfrm>
            <a:off x="1883665" y="2475178"/>
            <a:ext cx="8695943" cy="1856791"/>
          </a:xfrm>
        </p:spPr>
        <p:txBody>
          <a:bodyPr>
            <a:noAutofit/>
          </a:bodyPr>
          <a:lstStyle/>
          <a:p>
            <a:pPr algn="just"/>
            <a:r>
              <a:rPr lang="en-US" sz="2400" b="0" i="0" dirty="0">
                <a:solidFill>
                  <a:schemeClr val="accent3">
                    <a:lumMod val="50000"/>
                  </a:schemeClr>
                </a:solidFill>
                <a:effectLst/>
                <a:latin typeface="+mj-lt"/>
              </a:rPr>
              <a:t>The main objective of the Sutherland-Hodgman algorithm is to identify the intersection points between the polygon edges and the boundaries of the clipping window. By iteratively clipping each edge of the polygon against the window boundaries, it creates a new polygon that represents the visible portion of the original polygon</a:t>
            </a:r>
            <a:endParaRPr lang="en-US" sz="2400" dirty="0">
              <a:solidFill>
                <a:schemeClr val="accent3">
                  <a:lumMod val="50000"/>
                </a:schemeClr>
              </a:solidFill>
              <a:latin typeface="+mj-lt"/>
              <a:cs typeface="Times New Roman" panose="02020603050405020304" pitchFamily="18" charset="0"/>
            </a:endParaRPr>
          </a:p>
        </p:txBody>
      </p:sp>
      <p:sp>
        <p:nvSpPr>
          <p:cNvPr id="4" name="Footer Placeholder 3">
            <a:extLst>
              <a:ext uri="{FF2B5EF4-FFF2-40B4-BE49-F238E27FC236}">
                <a16:creationId xmlns:a16="http://schemas.microsoft.com/office/drawing/2014/main" id="{A3609A75-5E9A-C165-5A1D-764F9E96B722}"/>
              </a:ext>
            </a:extLst>
          </p:cNvPr>
          <p:cNvSpPr>
            <a:spLocks noGrp="1"/>
          </p:cNvSpPr>
          <p:nvPr>
            <p:ph type="ftr" sz="quarter" idx="10"/>
          </p:nvPr>
        </p:nvSpPr>
        <p:spPr/>
        <p:txBody>
          <a:bodyPr/>
          <a:lstStyle/>
          <a:p>
            <a:r>
              <a:rPr lang="en-US" sz="1200" b="0" i="0" dirty="0">
                <a:effectLst/>
                <a:latin typeface="+mj-lt"/>
              </a:rPr>
              <a:t>Sutherland-Hodgman polygon clipping algorithm</a:t>
            </a:r>
            <a:endParaRPr lang="en-US"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1"/>
          </p:nvPr>
        </p:nvSpPr>
        <p:spPr/>
        <p:txBody>
          <a:bodyPr/>
          <a:lstStyle/>
          <a:p>
            <a:fld id="{294A09A9-5501-47C1-A89A-A340965A2BE2}" type="slidenum">
              <a:rPr lang="en-US" smtClean="0"/>
              <a:pPr/>
              <a:t>14</a:t>
            </a:fld>
            <a:endParaRPr lang="en-US" dirty="0"/>
          </a:p>
        </p:txBody>
      </p:sp>
    </p:spTree>
    <p:extLst>
      <p:ext uri="{BB962C8B-B14F-4D97-AF65-F5344CB8AC3E}">
        <p14:creationId xmlns:p14="http://schemas.microsoft.com/office/powerpoint/2010/main" val="32024938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896C0E1-8853-649A-1A97-DFA47842CAD9}"/>
              </a:ext>
            </a:extLst>
          </p:cNvPr>
          <p:cNvSpPr>
            <a:spLocks noGrp="1"/>
          </p:cNvSpPr>
          <p:nvPr>
            <p:ph type="ftr" sz="quarter" idx="11"/>
          </p:nvPr>
        </p:nvSpPr>
        <p:spPr>
          <a:xfrm>
            <a:off x="240792" y="6486979"/>
            <a:ext cx="4114800" cy="365125"/>
          </a:xfrm>
        </p:spPr>
        <p:txBody>
          <a:bodyPr/>
          <a:lstStyle/>
          <a:p>
            <a:r>
              <a:rPr lang="en-US" sz="1200" b="0" i="0" dirty="0">
                <a:effectLst/>
                <a:latin typeface="+mj-lt"/>
              </a:rPr>
              <a:t>Sutherland-Hodgman polygon clipping algorithm</a:t>
            </a:r>
            <a:endParaRPr lang="en-US"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12569B9F-06B2-6E75-52ED-369578AC1ABA}"/>
              </a:ext>
            </a:extLst>
          </p:cNvPr>
          <p:cNvSpPr>
            <a:spLocks noGrp="1"/>
          </p:cNvSpPr>
          <p:nvPr>
            <p:ph type="sldNum" sz="quarter" idx="12"/>
          </p:nvPr>
        </p:nvSpPr>
        <p:spPr/>
        <p:txBody>
          <a:bodyPr/>
          <a:lstStyle/>
          <a:p>
            <a:fld id="{294A09A9-5501-47C1-A89A-A340965A2BE2}" type="slidenum">
              <a:rPr lang="en-US" smtClean="0"/>
              <a:t>15</a:t>
            </a:fld>
            <a:endParaRPr lang="en-US" dirty="0"/>
          </a:p>
        </p:txBody>
      </p:sp>
      <p:pic>
        <p:nvPicPr>
          <p:cNvPr id="5" name="Picture 4" descr="A picture containing text, paper, paper product, sketch&#10;&#10;Description automatically generated">
            <a:extLst>
              <a:ext uri="{FF2B5EF4-FFF2-40B4-BE49-F238E27FC236}">
                <a16:creationId xmlns:a16="http://schemas.microsoft.com/office/drawing/2014/main" id="{62FD2C04-8050-1EFA-C7DC-90E3BC0A1894}"/>
              </a:ext>
            </a:extLst>
          </p:cNvPr>
          <p:cNvPicPr>
            <a:picLocks noChangeAspect="1"/>
          </p:cNvPicPr>
          <p:nvPr/>
        </p:nvPicPr>
        <p:blipFill>
          <a:blip r:embed="rId2"/>
          <a:stretch>
            <a:fillRect/>
          </a:stretch>
        </p:blipFill>
        <p:spPr>
          <a:xfrm>
            <a:off x="791547" y="365125"/>
            <a:ext cx="10608906" cy="59912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564106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4429D23-ABB3-387A-5729-1E736C074E7B}"/>
              </a:ext>
            </a:extLst>
          </p:cNvPr>
          <p:cNvSpPr>
            <a:spLocks noGrp="1"/>
          </p:cNvSpPr>
          <p:nvPr>
            <p:ph type="ftr" sz="quarter" idx="11"/>
          </p:nvPr>
        </p:nvSpPr>
        <p:spPr/>
        <p:txBody>
          <a:bodyPr/>
          <a:lstStyle/>
          <a:p>
            <a:r>
              <a:rPr lang="en-US" sz="1200" b="0" i="0" dirty="0">
                <a:effectLst/>
                <a:latin typeface="+mj-lt"/>
              </a:rPr>
              <a:t>Sutherland-Hodgman polygon clipping algorithm</a:t>
            </a:r>
            <a:endParaRPr lang="en-US"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E9763B34-2384-D03E-7644-57465E81CF01}"/>
              </a:ext>
            </a:extLst>
          </p:cNvPr>
          <p:cNvSpPr>
            <a:spLocks noGrp="1"/>
          </p:cNvSpPr>
          <p:nvPr>
            <p:ph type="sldNum" sz="quarter" idx="12"/>
          </p:nvPr>
        </p:nvSpPr>
        <p:spPr/>
        <p:txBody>
          <a:bodyPr/>
          <a:lstStyle/>
          <a:p>
            <a:fld id="{294A09A9-5501-47C1-A89A-A340965A2BE2}" type="slidenum">
              <a:rPr lang="en-US" smtClean="0"/>
              <a:t>16</a:t>
            </a:fld>
            <a:endParaRPr lang="en-US" dirty="0"/>
          </a:p>
        </p:txBody>
      </p:sp>
      <p:pic>
        <p:nvPicPr>
          <p:cNvPr id="5" name="Picture 4" descr="A picture containing text, handwriting, paper, book&#10;&#10;Description automatically generated">
            <a:extLst>
              <a:ext uri="{FF2B5EF4-FFF2-40B4-BE49-F238E27FC236}">
                <a16:creationId xmlns:a16="http://schemas.microsoft.com/office/drawing/2014/main" id="{EE50B74C-71E9-DCAE-6F4E-9AFE8FAC466D}"/>
              </a:ext>
            </a:extLst>
          </p:cNvPr>
          <p:cNvPicPr>
            <a:picLocks noChangeAspect="1"/>
          </p:cNvPicPr>
          <p:nvPr/>
        </p:nvPicPr>
        <p:blipFill>
          <a:blip r:embed="rId2"/>
          <a:stretch>
            <a:fillRect/>
          </a:stretch>
        </p:blipFill>
        <p:spPr>
          <a:xfrm>
            <a:off x="699796" y="89872"/>
            <a:ext cx="10720874" cy="62198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16947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98EC3B0-ED01-E263-C205-CA6B1227092F}"/>
              </a:ext>
            </a:extLst>
          </p:cNvPr>
          <p:cNvSpPr>
            <a:spLocks noGrp="1"/>
          </p:cNvSpPr>
          <p:nvPr>
            <p:ph type="ftr" sz="quarter" idx="11"/>
          </p:nvPr>
        </p:nvSpPr>
        <p:spPr>
          <a:xfrm>
            <a:off x="240792" y="6356350"/>
            <a:ext cx="4114800" cy="365125"/>
          </a:xfrm>
        </p:spPr>
        <p:txBody>
          <a:bodyPr/>
          <a:lstStyle/>
          <a:p>
            <a:r>
              <a:rPr lang="en-US" sz="1200" b="0" i="0" dirty="0">
                <a:effectLst/>
                <a:latin typeface="+mj-lt"/>
              </a:rPr>
              <a:t>Sutherland-Hodgman polygon clipping algorithm</a:t>
            </a:r>
            <a:endParaRPr lang="en-US"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296813CE-A66E-591F-506A-67A95B5512C3}"/>
              </a:ext>
            </a:extLst>
          </p:cNvPr>
          <p:cNvSpPr>
            <a:spLocks noGrp="1"/>
          </p:cNvSpPr>
          <p:nvPr>
            <p:ph type="sldNum" sz="quarter" idx="12"/>
          </p:nvPr>
        </p:nvSpPr>
        <p:spPr/>
        <p:txBody>
          <a:bodyPr/>
          <a:lstStyle/>
          <a:p>
            <a:fld id="{294A09A9-5501-47C1-A89A-A340965A2BE2}" type="slidenum">
              <a:rPr lang="en-US" smtClean="0"/>
              <a:t>17</a:t>
            </a:fld>
            <a:endParaRPr lang="en-US" dirty="0"/>
          </a:p>
        </p:txBody>
      </p:sp>
      <p:pic>
        <p:nvPicPr>
          <p:cNvPr id="5" name="Picture 4" descr="A picture containing text, handwriting, document&#10;&#10;Description automatically generated">
            <a:extLst>
              <a:ext uri="{FF2B5EF4-FFF2-40B4-BE49-F238E27FC236}">
                <a16:creationId xmlns:a16="http://schemas.microsoft.com/office/drawing/2014/main" id="{3585AA25-3B72-AB87-E404-362E6FCA0061}"/>
              </a:ext>
            </a:extLst>
          </p:cNvPr>
          <p:cNvPicPr>
            <a:picLocks noChangeAspect="1"/>
          </p:cNvPicPr>
          <p:nvPr/>
        </p:nvPicPr>
        <p:blipFill rotWithShape="1">
          <a:blip r:embed="rId2"/>
          <a:srcRect l="2688" t="2217" r="2510"/>
          <a:stretch/>
        </p:blipFill>
        <p:spPr>
          <a:xfrm>
            <a:off x="604934" y="205273"/>
            <a:ext cx="10982131" cy="60764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73366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0535B-CC72-8E8C-8FAF-133445BBE417}"/>
              </a:ext>
            </a:extLst>
          </p:cNvPr>
          <p:cNvSpPr>
            <a:spLocks noGrp="1"/>
          </p:cNvSpPr>
          <p:nvPr>
            <p:ph type="title"/>
          </p:nvPr>
        </p:nvSpPr>
        <p:spPr/>
        <p:txBody>
          <a:bodyPr/>
          <a:lstStyle/>
          <a:p>
            <a:r>
              <a:rPr lang="en-IN" b="1" dirty="0">
                <a:solidFill>
                  <a:srgbClr val="C00000"/>
                </a:solidFill>
              </a:rPr>
              <a:t>Algorithm</a:t>
            </a:r>
          </a:p>
        </p:txBody>
      </p:sp>
      <p:sp>
        <p:nvSpPr>
          <p:cNvPr id="3" name="Footer Placeholder 2">
            <a:extLst>
              <a:ext uri="{FF2B5EF4-FFF2-40B4-BE49-F238E27FC236}">
                <a16:creationId xmlns:a16="http://schemas.microsoft.com/office/drawing/2014/main" id="{A5A6CA12-2DCB-24F8-E293-46241091AE96}"/>
              </a:ext>
            </a:extLst>
          </p:cNvPr>
          <p:cNvSpPr>
            <a:spLocks noGrp="1"/>
          </p:cNvSpPr>
          <p:nvPr>
            <p:ph type="ftr" sz="quarter" idx="11"/>
          </p:nvPr>
        </p:nvSpPr>
        <p:spPr>
          <a:xfrm>
            <a:off x="240792" y="6452442"/>
            <a:ext cx="4114800" cy="365125"/>
          </a:xfrm>
        </p:spPr>
        <p:txBody>
          <a:bodyPr/>
          <a:lstStyle/>
          <a:p>
            <a:r>
              <a:rPr lang="en-US" sz="1200" b="0" i="0" dirty="0">
                <a:effectLst/>
                <a:latin typeface="+mj-lt"/>
              </a:rPr>
              <a:t>Sutherland-Hodgman polygon clipping algorithm</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EE1A27E-8350-32BB-DB6E-25535657FB77}"/>
              </a:ext>
            </a:extLst>
          </p:cNvPr>
          <p:cNvSpPr>
            <a:spLocks noGrp="1"/>
          </p:cNvSpPr>
          <p:nvPr>
            <p:ph type="sldNum" sz="quarter" idx="12"/>
          </p:nvPr>
        </p:nvSpPr>
        <p:spPr/>
        <p:txBody>
          <a:bodyPr/>
          <a:lstStyle/>
          <a:p>
            <a:fld id="{294A09A9-5501-47C1-A89A-A340965A2BE2}" type="slidenum">
              <a:rPr lang="en-US" smtClean="0"/>
              <a:t>18</a:t>
            </a:fld>
            <a:endParaRPr lang="en-US" dirty="0"/>
          </a:p>
        </p:txBody>
      </p:sp>
      <p:sp>
        <p:nvSpPr>
          <p:cNvPr id="5" name="TextBox 4">
            <a:extLst>
              <a:ext uri="{FF2B5EF4-FFF2-40B4-BE49-F238E27FC236}">
                <a16:creationId xmlns:a16="http://schemas.microsoft.com/office/drawing/2014/main" id="{863D88FF-8969-2A6C-CCD8-DE5617325183}"/>
              </a:ext>
            </a:extLst>
          </p:cNvPr>
          <p:cNvSpPr txBox="1"/>
          <p:nvPr/>
        </p:nvSpPr>
        <p:spPr>
          <a:xfrm>
            <a:off x="559836" y="2640563"/>
            <a:ext cx="10935477" cy="3647152"/>
          </a:xfrm>
          <a:prstGeom prst="rect">
            <a:avLst/>
          </a:prstGeom>
          <a:noFill/>
        </p:spPr>
        <p:txBody>
          <a:bodyPr wrap="square" rtlCol="0">
            <a:spAutoFit/>
          </a:bodyPr>
          <a:lstStyle/>
          <a:p>
            <a:pPr marL="457200" indent="-457200" algn="l" fontAlgn="base">
              <a:buFont typeface="+mj-lt"/>
              <a:buAutoNum type="arabicPeriod"/>
            </a:pPr>
            <a:r>
              <a:rPr lang="en-US" sz="2300" b="0" i="0" dirty="0">
                <a:solidFill>
                  <a:schemeClr val="accent3">
                    <a:lumMod val="50000"/>
                  </a:schemeClr>
                </a:solidFill>
                <a:effectLst/>
                <a:latin typeface="Baskerville" panose="02020502070401020303"/>
              </a:rPr>
              <a:t>Read coordinates of all vertices of the polygon.</a:t>
            </a:r>
          </a:p>
          <a:p>
            <a:pPr marL="457200" indent="-457200" algn="l" fontAlgn="base">
              <a:buFont typeface="+mj-lt"/>
              <a:buAutoNum type="arabicPeriod"/>
            </a:pPr>
            <a:r>
              <a:rPr lang="en-US" sz="2300" b="0" i="0" dirty="0">
                <a:solidFill>
                  <a:schemeClr val="accent3">
                    <a:lumMod val="50000"/>
                  </a:schemeClr>
                </a:solidFill>
                <a:effectLst/>
                <a:latin typeface="Baskerville" panose="02020502070401020303"/>
              </a:rPr>
              <a:t>Read coordinates of the clipping window</a:t>
            </a:r>
          </a:p>
          <a:p>
            <a:pPr marL="457200" indent="-457200" algn="l" fontAlgn="base">
              <a:buFont typeface="+mj-lt"/>
              <a:buAutoNum type="arabicPeriod"/>
            </a:pPr>
            <a:r>
              <a:rPr lang="en-US" sz="2300" b="0" i="0" dirty="0">
                <a:solidFill>
                  <a:schemeClr val="accent3">
                    <a:lumMod val="50000"/>
                  </a:schemeClr>
                </a:solidFill>
                <a:effectLst/>
                <a:latin typeface="Baskerville" panose="02020502070401020303"/>
              </a:rPr>
              <a:t>Consider the left edge of the window</a:t>
            </a:r>
          </a:p>
          <a:p>
            <a:pPr marL="457200" indent="-457200" algn="l" fontAlgn="base">
              <a:buFont typeface="+mj-lt"/>
              <a:buAutoNum type="arabicPeriod"/>
            </a:pPr>
            <a:r>
              <a:rPr lang="en-US" sz="2300" b="0" i="0" dirty="0">
                <a:solidFill>
                  <a:schemeClr val="accent3">
                    <a:lumMod val="50000"/>
                  </a:schemeClr>
                </a:solidFill>
                <a:effectLst/>
                <a:latin typeface="Baskerville" panose="02020502070401020303"/>
              </a:rPr>
              <a:t>Compare the vertices of each edge of the polygon, individually with the clipping plane</a:t>
            </a:r>
          </a:p>
          <a:p>
            <a:pPr marL="457200" indent="-457200" algn="l" fontAlgn="base">
              <a:buFont typeface="+mj-lt"/>
              <a:buAutoNum type="arabicPeriod"/>
            </a:pPr>
            <a:r>
              <a:rPr lang="en-US" sz="2300" b="0" i="0" dirty="0">
                <a:solidFill>
                  <a:schemeClr val="accent3">
                    <a:lumMod val="50000"/>
                  </a:schemeClr>
                </a:solidFill>
                <a:effectLst/>
                <a:latin typeface="Baskerville" panose="02020502070401020303"/>
              </a:rPr>
              <a:t>Save the resulting intersections and vertices in the new list of vertices according to four possible relationships between the edge and the clipping boundary discussed earlier.</a:t>
            </a:r>
          </a:p>
          <a:p>
            <a:pPr marL="457200" indent="-457200" algn="l" fontAlgn="base">
              <a:buFont typeface="+mj-lt"/>
              <a:buAutoNum type="arabicPeriod"/>
            </a:pPr>
            <a:r>
              <a:rPr lang="en-US" sz="2300" b="0" i="0" dirty="0">
                <a:solidFill>
                  <a:schemeClr val="accent3">
                    <a:lumMod val="50000"/>
                  </a:schemeClr>
                </a:solidFill>
                <a:effectLst/>
                <a:latin typeface="Baskerville" panose="02020502070401020303"/>
              </a:rPr>
              <a:t>Repeat the steps 4 and 5 for remaining edges of the clipping window. Each time the resultant list of vertices is successively passed to process the next edge of the clipping window.</a:t>
            </a:r>
          </a:p>
          <a:p>
            <a:pPr marL="457200" indent="-457200" algn="l" fontAlgn="base">
              <a:buFont typeface="+mj-lt"/>
              <a:buAutoNum type="arabicPeriod"/>
            </a:pPr>
            <a:r>
              <a:rPr lang="en-US" sz="2300" b="0" i="0" dirty="0">
                <a:solidFill>
                  <a:schemeClr val="accent3">
                    <a:lumMod val="50000"/>
                  </a:schemeClr>
                </a:solidFill>
                <a:effectLst/>
                <a:latin typeface="Baskerville" panose="02020502070401020303"/>
              </a:rPr>
              <a:t>Stop</a:t>
            </a:r>
            <a:r>
              <a:rPr lang="en-US" sz="2400" b="0" i="0" dirty="0">
                <a:solidFill>
                  <a:schemeClr val="accent3">
                    <a:lumMod val="50000"/>
                  </a:schemeClr>
                </a:solidFill>
                <a:effectLst/>
                <a:latin typeface="Baskerville" panose="02020502070401020303"/>
              </a:rPr>
              <a:t>.</a:t>
            </a:r>
          </a:p>
        </p:txBody>
      </p:sp>
    </p:spTree>
    <p:extLst>
      <p:ext uri="{BB962C8B-B14F-4D97-AF65-F5344CB8AC3E}">
        <p14:creationId xmlns:p14="http://schemas.microsoft.com/office/powerpoint/2010/main" val="3691004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0535B-CC72-8E8C-8FAF-133445BBE417}"/>
              </a:ext>
            </a:extLst>
          </p:cNvPr>
          <p:cNvSpPr>
            <a:spLocks noGrp="1"/>
          </p:cNvSpPr>
          <p:nvPr>
            <p:ph type="title"/>
          </p:nvPr>
        </p:nvSpPr>
        <p:spPr/>
        <p:txBody>
          <a:bodyPr/>
          <a:lstStyle/>
          <a:p>
            <a:r>
              <a:rPr lang="en-IN" b="1" dirty="0">
                <a:solidFill>
                  <a:srgbClr val="C00000"/>
                </a:solidFill>
              </a:rPr>
              <a:t>Advantages and Disadvantages</a:t>
            </a:r>
          </a:p>
        </p:txBody>
      </p:sp>
      <p:sp>
        <p:nvSpPr>
          <p:cNvPr id="3" name="Footer Placeholder 2">
            <a:extLst>
              <a:ext uri="{FF2B5EF4-FFF2-40B4-BE49-F238E27FC236}">
                <a16:creationId xmlns:a16="http://schemas.microsoft.com/office/drawing/2014/main" id="{A5A6CA12-2DCB-24F8-E293-46241091AE96}"/>
              </a:ext>
            </a:extLst>
          </p:cNvPr>
          <p:cNvSpPr>
            <a:spLocks noGrp="1"/>
          </p:cNvSpPr>
          <p:nvPr>
            <p:ph type="ftr" sz="quarter" idx="11"/>
          </p:nvPr>
        </p:nvSpPr>
        <p:spPr>
          <a:xfrm>
            <a:off x="125963" y="6538912"/>
            <a:ext cx="4114800" cy="365125"/>
          </a:xfrm>
        </p:spPr>
        <p:txBody>
          <a:bodyPr/>
          <a:lstStyle/>
          <a:p>
            <a:r>
              <a:rPr lang="en-US" sz="1200" b="0" i="0" dirty="0">
                <a:effectLst/>
                <a:latin typeface="+mj-lt"/>
              </a:rPr>
              <a:t>Sutherland-Hodgman polygon clipping algorithm</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EE1A27E-8350-32BB-DB6E-25535657FB77}"/>
              </a:ext>
            </a:extLst>
          </p:cNvPr>
          <p:cNvSpPr>
            <a:spLocks noGrp="1"/>
          </p:cNvSpPr>
          <p:nvPr>
            <p:ph type="sldNum" sz="quarter" idx="12"/>
          </p:nvPr>
        </p:nvSpPr>
        <p:spPr/>
        <p:txBody>
          <a:bodyPr/>
          <a:lstStyle/>
          <a:p>
            <a:fld id="{294A09A9-5501-47C1-A89A-A340965A2BE2}" type="slidenum">
              <a:rPr lang="en-US" smtClean="0"/>
              <a:t>19</a:t>
            </a:fld>
            <a:endParaRPr lang="en-US" dirty="0"/>
          </a:p>
        </p:txBody>
      </p:sp>
      <p:sp>
        <p:nvSpPr>
          <p:cNvPr id="5" name="TextBox 4">
            <a:extLst>
              <a:ext uri="{FF2B5EF4-FFF2-40B4-BE49-F238E27FC236}">
                <a16:creationId xmlns:a16="http://schemas.microsoft.com/office/drawing/2014/main" id="{863D88FF-8969-2A6C-CCD8-DE5617325183}"/>
              </a:ext>
            </a:extLst>
          </p:cNvPr>
          <p:cNvSpPr txBox="1"/>
          <p:nvPr/>
        </p:nvSpPr>
        <p:spPr>
          <a:xfrm>
            <a:off x="167702" y="2227936"/>
            <a:ext cx="11643298" cy="4493538"/>
          </a:xfrm>
          <a:prstGeom prst="rect">
            <a:avLst/>
          </a:prstGeom>
          <a:noFill/>
        </p:spPr>
        <p:txBody>
          <a:bodyPr wrap="square" rtlCol="0">
            <a:spAutoFit/>
          </a:bodyPr>
          <a:lstStyle/>
          <a:p>
            <a:pPr algn="l"/>
            <a:r>
              <a:rPr lang="en-US" sz="2200" b="1" i="0" dirty="0">
                <a:solidFill>
                  <a:srgbClr val="C00000"/>
                </a:solidFill>
                <a:effectLst/>
                <a:latin typeface="+mj-lt"/>
              </a:rPr>
              <a:t>Advantages :</a:t>
            </a:r>
          </a:p>
          <a:p>
            <a:pPr marL="342900" indent="-342900" algn="l">
              <a:buFont typeface="Wingdings" panose="05000000000000000000" pitchFamily="2" charset="2"/>
              <a:buChar char="ü"/>
            </a:pPr>
            <a:r>
              <a:rPr lang="en-US" sz="2200" b="1" i="0" dirty="0">
                <a:solidFill>
                  <a:schemeClr val="accent3">
                    <a:lumMod val="50000"/>
                  </a:schemeClr>
                </a:solidFill>
                <a:effectLst/>
                <a:latin typeface="+mj-lt"/>
              </a:rPr>
              <a:t>Versatility</a:t>
            </a:r>
            <a:r>
              <a:rPr lang="en-US" sz="2200" b="0" i="0" dirty="0">
                <a:solidFill>
                  <a:schemeClr val="accent3">
                    <a:lumMod val="50000"/>
                  </a:schemeClr>
                </a:solidFill>
                <a:effectLst/>
                <a:latin typeface="+mj-lt"/>
              </a:rPr>
              <a:t>: Can clip any type of convex or concave polygon against an arbitrary convex clipping region.</a:t>
            </a:r>
          </a:p>
          <a:p>
            <a:pPr marL="342900" indent="-342900" algn="l">
              <a:buFont typeface="Wingdings" panose="05000000000000000000" pitchFamily="2" charset="2"/>
              <a:buChar char="ü"/>
            </a:pPr>
            <a:r>
              <a:rPr lang="en-US" sz="2200" b="1" i="0" dirty="0">
                <a:solidFill>
                  <a:schemeClr val="accent3">
                    <a:lumMod val="50000"/>
                  </a:schemeClr>
                </a:solidFill>
                <a:effectLst/>
                <a:latin typeface="+mj-lt"/>
              </a:rPr>
              <a:t>Geometric Accuracy</a:t>
            </a:r>
            <a:r>
              <a:rPr lang="en-US" sz="2200" b="0" i="0" dirty="0">
                <a:solidFill>
                  <a:schemeClr val="accent3">
                    <a:lumMod val="50000"/>
                  </a:schemeClr>
                </a:solidFill>
                <a:effectLst/>
                <a:latin typeface="+mj-lt"/>
              </a:rPr>
              <a:t>: Preserves the shape and topology of the original polygon during clipping.</a:t>
            </a:r>
          </a:p>
          <a:p>
            <a:pPr marL="342900" indent="-342900" algn="l">
              <a:buFont typeface="Wingdings" panose="05000000000000000000" pitchFamily="2" charset="2"/>
              <a:buChar char="ü"/>
            </a:pPr>
            <a:r>
              <a:rPr lang="en-US" sz="2200" b="1" i="0" dirty="0">
                <a:solidFill>
                  <a:schemeClr val="accent3">
                    <a:lumMod val="50000"/>
                  </a:schemeClr>
                </a:solidFill>
                <a:effectLst/>
                <a:latin typeface="+mj-lt"/>
              </a:rPr>
              <a:t>Efficiency</a:t>
            </a:r>
            <a:r>
              <a:rPr lang="en-US" sz="2200" b="0" i="0" dirty="0">
                <a:solidFill>
                  <a:schemeClr val="accent3">
                    <a:lumMod val="50000"/>
                  </a:schemeClr>
                </a:solidFill>
                <a:effectLst/>
                <a:latin typeface="+mj-lt"/>
              </a:rPr>
              <a:t>: Operates in linear time complexity with respect to the number of vertices.</a:t>
            </a:r>
          </a:p>
          <a:p>
            <a:pPr marL="342900" indent="-342900" algn="l">
              <a:buFont typeface="Wingdings" panose="05000000000000000000" pitchFamily="2" charset="2"/>
              <a:buChar char="ü"/>
            </a:pPr>
            <a:r>
              <a:rPr lang="en-US" sz="2200" b="1" i="0" dirty="0">
                <a:solidFill>
                  <a:schemeClr val="accent3">
                    <a:lumMod val="50000"/>
                  </a:schemeClr>
                </a:solidFill>
                <a:effectLst/>
                <a:latin typeface="+mj-lt"/>
              </a:rPr>
              <a:t>Handles Multiple Clipping Regions</a:t>
            </a:r>
            <a:r>
              <a:rPr lang="en-US" sz="2200" b="0" i="0" dirty="0">
                <a:solidFill>
                  <a:schemeClr val="accent3">
                    <a:lumMod val="50000"/>
                  </a:schemeClr>
                </a:solidFill>
                <a:effectLst/>
                <a:latin typeface="+mj-lt"/>
              </a:rPr>
              <a:t>: Can handle multiple clipping regions sequentially.</a:t>
            </a:r>
          </a:p>
          <a:p>
            <a:pPr algn="l"/>
            <a:r>
              <a:rPr lang="en-US" sz="2200" b="1" i="0" dirty="0">
                <a:solidFill>
                  <a:srgbClr val="C00000"/>
                </a:solidFill>
                <a:effectLst/>
                <a:latin typeface="+mj-lt"/>
              </a:rPr>
              <a:t>Disadvantages :</a:t>
            </a:r>
          </a:p>
          <a:p>
            <a:pPr marL="342900" indent="-342900" algn="l">
              <a:buFont typeface="Wingdings" panose="05000000000000000000" pitchFamily="2" charset="2"/>
              <a:buChar char="ü"/>
            </a:pPr>
            <a:r>
              <a:rPr lang="en-US" sz="2200" b="1" i="0" dirty="0">
                <a:solidFill>
                  <a:schemeClr val="accent3">
                    <a:lumMod val="50000"/>
                  </a:schemeClr>
                </a:solidFill>
                <a:effectLst/>
                <a:latin typeface="+mj-lt"/>
              </a:rPr>
              <a:t>Degenerate Cases</a:t>
            </a:r>
            <a:r>
              <a:rPr lang="en-US" sz="2200" b="0" i="0" dirty="0">
                <a:solidFill>
                  <a:schemeClr val="accent3">
                    <a:lumMod val="50000"/>
                  </a:schemeClr>
                </a:solidFill>
                <a:effectLst/>
                <a:latin typeface="+mj-lt"/>
              </a:rPr>
              <a:t>: Susceptible to issues with polygons entirely outside or with edges parallel to clipping boundaries.</a:t>
            </a:r>
          </a:p>
          <a:p>
            <a:pPr marL="342900" indent="-342900" algn="l">
              <a:buFont typeface="Wingdings" panose="05000000000000000000" pitchFamily="2" charset="2"/>
              <a:buChar char="ü"/>
            </a:pPr>
            <a:r>
              <a:rPr lang="en-US" sz="2200" b="1" i="0" dirty="0">
                <a:solidFill>
                  <a:schemeClr val="accent3">
                    <a:lumMod val="50000"/>
                  </a:schemeClr>
                </a:solidFill>
                <a:effectLst/>
                <a:latin typeface="+mj-lt"/>
              </a:rPr>
              <a:t>Concave Polygons</a:t>
            </a:r>
            <a:r>
              <a:rPr lang="en-US" sz="2200" b="0" i="0" dirty="0">
                <a:solidFill>
                  <a:schemeClr val="accent3">
                    <a:lumMod val="50000"/>
                  </a:schemeClr>
                </a:solidFill>
                <a:effectLst/>
                <a:latin typeface="+mj-lt"/>
              </a:rPr>
              <a:t>: Requires polygon decomposition into convex sub-polygons for concave cases.</a:t>
            </a:r>
            <a:endParaRPr lang="en-US" sz="2200" dirty="0">
              <a:solidFill>
                <a:schemeClr val="accent3">
                  <a:lumMod val="50000"/>
                </a:schemeClr>
              </a:solidFill>
              <a:latin typeface="+mj-lt"/>
            </a:endParaRPr>
          </a:p>
          <a:p>
            <a:pPr marL="342900" indent="-342900" algn="l">
              <a:buFont typeface="Wingdings" panose="05000000000000000000" pitchFamily="2" charset="2"/>
              <a:buChar char="ü"/>
            </a:pPr>
            <a:r>
              <a:rPr lang="en-US" sz="2200" b="1" i="0" dirty="0">
                <a:solidFill>
                  <a:schemeClr val="accent3">
                    <a:lumMod val="50000"/>
                  </a:schemeClr>
                </a:solidFill>
                <a:effectLst/>
                <a:latin typeface="+mj-lt"/>
              </a:rPr>
              <a:t>Processing Order</a:t>
            </a:r>
            <a:r>
              <a:rPr lang="en-US" sz="2200" b="0" i="0" dirty="0">
                <a:solidFill>
                  <a:schemeClr val="accent3">
                    <a:lumMod val="50000"/>
                  </a:schemeClr>
                </a:solidFill>
                <a:effectLst/>
                <a:latin typeface="+mj-lt"/>
              </a:rPr>
              <a:t>: Result can be affected by the order in which vertices are processed.</a:t>
            </a:r>
          </a:p>
          <a:p>
            <a:pPr marL="342900" indent="-342900" algn="l">
              <a:buFont typeface="Wingdings" panose="05000000000000000000" pitchFamily="2" charset="2"/>
              <a:buChar char="ü"/>
            </a:pPr>
            <a:r>
              <a:rPr lang="en-US" sz="2200" b="1" i="0" dirty="0">
                <a:solidFill>
                  <a:schemeClr val="accent3">
                    <a:lumMod val="50000"/>
                  </a:schemeClr>
                </a:solidFill>
                <a:effectLst/>
                <a:latin typeface="+mj-lt"/>
              </a:rPr>
              <a:t>Inefficiency for Convex Polygons</a:t>
            </a:r>
            <a:r>
              <a:rPr lang="en-US" sz="2200" b="0" i="0" dirty="0">
                <a:solidFill>
                  <a:schemeClr val="accent3">
                    <a:lumMod val="50000"/>
                  </a:schemeClr>
                </a:solidFill>
                <a:effectLst/>
                <a:latin typeface="+mj-lt"/>
              </a:rPr>
              <a:t>: May not offer significant advantages over simpler methods for convex polygons</a:t>
            </a:r>
            <a:r>
              <a:rPr lang="en-US" sz="2000" b="0" i="0" dirty="0">
                <a:solidFill>
                  <a:schemeClr val="accent3">
                    <a:lumMod val="50000"/>
                  </a:schemeClr>
                </a:solidFill>
                <a:effectLst/>
                <a:latin typeface="+mj-lt"/>
              </a:rPr>
              <a:t>.</a:t>
            </a:r>
          </a:p>
        </p:txBody>
      </p:sp>
    </p:spTree>
    <p:extLst>
      <p:ext uri="{BB962C8B-B14F-4D97-AF65-F5344CB8AC3E}">
        <p14:creationId xmlns:p14="http://schemas.microsoft.com/office/powerpoint/2010/main" val="2039267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7846139" y="868680"/>
            <a:ext cx="3749040" cy="1325880"/>
          </a:xfrm>
        </p:spPr>
        <p:txBody>
          <a:bodyPr>
            <a:normAutofit/>
          </a:bodyPr>
          <a:lstStyle/>
          <a:p>
            <a:r>
              <a:rPr lang="en-US" b="1" dirty="0">
                <a:solidFill>
                  <a:schemeClr val="accent1">
                    <a:lumMod val="50000"/>
                  </a:schemeClr>
                </a:solidFill>
                <a:latin typeface="Baskerville Old Face" panose="02020602080505020303" pitchFamily="18" charset="77"/>
                <a:cs typeface="Calibri Light"/>
              </a:rPr>
              <a:t>Agenda</a:t>
            </a:r>
            <a:endParaRPr lang="en-US" b="1" dirty="0">
              <a:solidFill>
                <a:schemeClr val="accent1">
                  <a:lumMod val="50000"/>
                </a:schemeClr>
              </a:solidFill>
              <a:latin typeface="Baskerville Old Face" panose="02020602080505020303" pitchFamily="18" charset="77"/>
            </a:endParaRPr>
          </a:p>
        </p:txBody>
      </p:sp>
      <p:sp>
        <p:nvSpPr>
          <p:cNvPr id="4" name="Text Placeholder 3">
            <a:extLst>
              <a:ext uri="{FF2B5EF4-FFF2-40B4-BE49-F238E27FC236}">
                <a16:creationId xmlns:a16="http://schemas.microsoft.com/office/drawing/2014/main" id="{7090AC0D-F624-B281-1AB5-687E5F6B3291}"/>
              </a:ext>
            </a:extLst>
          </p:cNvPr>
          <p:cNvSpPr>
            <a:spLocks noGrp="1"/>
          </p:cNvSpPr>
          <p:nvPr>
            <p:ph type="body" sz="quarter" idx="13"/>
          </p:nvPr>
        </p:nvSpPr>
        <p:spPr/>
        <p:txBody>
          <a:bodyPr/>
          <a:lstStyle/>
          <a:p>
            <a:r>
              <a:rPr lang="en-US" dirty="0"/>
              <a:t>A</a:t>
            </a:r>
          </a:p>
        </p:txBody>
      </p:sp>
      <p:pic>
        <p:nvPicPr>
          <p:cNvPr id="10" name="Picture 9" descr="Floral leaf accent">
            <a:extLst>
              <a:ext uri="{FF2B5EF4-FFF2-40B4-BE49-F238E27FC236}">
                <a16:creationId xmlns:a16="http://schemas.microsoft.com/office/drawing/2014/main" id="{08A3395B-5659-47E4-8F54-71340961FF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41633" flipH="1">
            <a:off x="1654192" y="3058939"/>
            <a:ext cx="1243661" cy="790090"/>
          </a:xfrm>
          <a:prstGeom prst="rect">
            <a:avLst/>
          </a:prstGeom>
        </p:spPr>
      </p:pic>
      <p:pic>
        <p:nvPicPr>
          <p:cNvPr id="1929" name="Picture 1928" descr="Floral leaf accent">
            <a:extLst>
              <a:ext uri="{FF2B5EF4-FFF2-40B4-BE49-F238E27FC236}">
                <a16:creationId xmlns:a16="http://schemas.microsoft.com/office/drawing/2014/main" id="{CF8E7A1B-4724-55CB-6FAD-D8E7562935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37260" y="2342954"/>
            <a:ext cx="1791038" cy="2033695"/>
          </a:xfrm>
          <a:prstGeom prst="rect">
            <a:avLst/>
          </a:prstGeom>
        </p:spPr>
      </p:pic>
      <p:sp>
        <p:nvSpPr>
          <p:cNvPr id="3" name="Content Placeholder 2">
            <a:extLst>
              <a:ext uri="{FF2B5EF4-FFF2-40B4-BE49-F238E27FC236}">
                <a16:creationId xmlns:a16="http://schemas.microsoft.com/office/drawing/2014/main" id="{22788C46-D0BC-4307-AE55-7601A139E7CB}"/>
              </a:ext>
            </a:extLst>
          </p:cNvPr>
          <p:cNvSpPr>
            <a:spLocks noGrp="1"/>
          </p:cNvSpPr>
          <p:nvPr>
            <p:ph sz="quarter" idx="4"/>
          </p:nvPr>
        </p:nvSpPr>
        <p:spPr>
          <a:xfrm>
            <a:off x="7846139" y="2194560"/>
            <a:ext cx="4086781" cy="3685032"/>
          </a:xfrm>
        </p:spPr>
        <p:txBody>
          <a:bodyPr vert="horz" lIns="91440" tIns="45720" rIns="91440" bIns="45720" rtlCol="0" anchor="t">
            <a:normAutofit/>
          </a:bodyPr>
          <a:lstStyle/>
          <a:p>
            <a:pPr marL="0" indent="0">
              <a:lnSpc>
                <a:spcPct val="150000"/>
              </a:lnSpc>
              <a:buNone/>
            </a:pPr>
            <a:r>
              <a:rPr lang="en-US" sz="2400" b="1" dirty="0">
                <a:solidFill>
                  <a:srgbClr val="C00000"/>
                </a:solidFill>
                <a:latin typeface="+mj-lt"/>
                <a:cs typeface="Gill Sans Light" panose="020B0302020104020203" pitchFamily="34" charset="-79"/>
              </a:rPr>
              <a:t>Introduction</a:t>
            </a:r>
          </a:p>
          <a:p>
            <a:pPr marL="0" indent="0">
              <a:lnSpc>
                <a:spcPct val="150000"/>
              </a:lnSpc>
              <a:buNone/>
            </a:pPr>
            <a:r>
              <a:rPr lang="en-US" b="1" dirty="0">
                <a:solidFill>
                  <a:srgbClr val="C00000"/>
                </a:solidFill>
                <a:latin typeface="+mj-lt"/>
                <a:cs typeface="Gill Sans Light" panose="020B0302020104020203" pitchFamily="34" charset="-79"/>
              </a:rPr>
              <a:t>O</a:t>
            </a:r>
            <a:r>
              <a:rPr lang="en-US" sz="2400" b="1" dirty="0">
                <a:solidFill>
                  <a:srgbClr val="C00000"/>
                </a:solidFill>
                <a:latin typeface="+mj-lt"/>
                <a:cs typeface="Gill Sans Light" panose="020B0302020104020203" pitchFamily="34" charset="-79"/>
              </a:rPr>
              <a:t>bjectives</a:t>
            </a:r>
          </a:p>
          <a:p>
            <a:pPr marL="0" indent="0">
              <a:lnSpc>
                <a:spcPct val="150000"/>
              </a:lnSpc>
              <a:buNone/>
            </a:pPr>
            <a:r>
              <a:rPr lang="en-US" b="1" dirty="0">
                <a:solidFill>
                  <a:srgbClr val="C00000"/>
                </a:solidFill>
                <a:latin typeface="+mj-lt"/>
                <a:cs typeface="Gill Sans Light" panose="020B0302020104020203" pitchFamily="34" charset="-79"/>
              </a:rPr>
              <a:t>A</a:t>
            </a:r>
            <a:r>
              <a:rPr lang="en-US" sz="2400" b="1" dirty="0">
                <a:solidFill>
                  <a:srgbClr val="C00000"/>
                </a:solidFill>
                <a:latin typeface="+mj-lt"/>
                <a:cs typeface="Gill Sans Light" panose="020B0302020104020203" pitchFamily="34" charset="-79"/>
              </a:rPr>
              <a:t>lgorithm</a:t>
            </a:r>
          </a:p>
          <a:p>
            <a:pPr marL="0" indent="0">
              <a:lnSpc>
                <a:spcPct val="150000"/>
              </a:lnSpc>
              <a:buNone/>
            </a:pPr>
            <a:r>
              <a:rPr lang="en-US" b="1" dirty="0">
                <a:solidFill>
                  <a:srgbClr val="C00000"/>
                </a:solidFill>
                <a:latin typeface="+mj-lt"/>
                <a:cs typeface="Gill Sans Light" panose="020B0302020104020203" pitchFamily="34" charset="-79"/>
              </a:rPr>
              <a:t>Advantages and Disadvantages</a:t>
            </a:r>
            <a:endParaRPr lang="en-US" sz="2400" b="1" dirty="0">
              <a:solidFill>
                <a:srgbClr val="C00000"/>
              </a:solidFill>
              <a:latin typeface="+mj-lt"/>
              <a:cs typeface="Gill Sans Light" panose="020B0302020104020203" pitchFamily="34" charset="-79"/>
            </a:endParaRPr>
          </a:p>
          <a:p>
            <a:pPr marL="0" indent="0">
              <a:lnSpc>
                <a:spcPct val="150000"/>
              </a:lnSpc>
              <a:buNone/>
            </a:pPr>
            <a:r>
              <a:rPr lang="en-US" sz="2400" b="1" dirty="0">
                <a:solidFill>
                  <a:srgbClr val="C00000"/>
                </a:solidFill>
                <a:latin typeface="+mj-lt"/>
                <a:cs typeface="Gill Sans Light" panose="020B0302020104020203" pitchFamily="34" charset="-79"/>
              </a:rPr>
              <a:t>Applications</a:t>
            </a:r>
          </a:p>
          <a:p>
            <a:endParaRPr lang="en-US" b="1" dirty="0">
              <a:solidFill>
                <a:srgbClr val="C00000"/>
              </a:solidFill>
              <a:latin typeface="Gill Sans Nova Light" panose="020B0302020104020203" pitchFamily="34" charset="0"/>
              <a:cs typeface="Calibri"/>
            </a:endParaRPr>
          </a:p>
        </p:txBody>
      </p:sp>
      <p:sp>
        <p:nvSpPr>
          <p:cNvPr id="5" name="Footer Placeholder 4">
            <a:extLst>
              <a:ext uri="{FF2B5EF4-FFF2-40B4-BE49-F238E27FC236}">
                <a16:creationId xmlns:a16="http://schemas.microsoft.com/office/drawing/2014/main" id="{4A947406-5839-A735-732D-5690E6315B95}"/>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Cohen Sutherland line clipping algorithm</a:t>
            </a:r>
          </a:p>
          <a:p>
            <a:endParaRPr lang="en-US" dirty="0"/>
          </a:p>
        </p:txBody>
      </p:sp>
      <p:sp>
        <p:nvSpPr>
          <p:cNvPr id="6" name="Slide Number Placeholder 5">
            <a:extLst>
              <a:ext uri="{FF2B5EF4-FFF2-40B4-BE49-F238E27FC236}">
                <a16:creationId xmlns:a16="http://schemas.microsoft.com/office/drawing/2014/main" id="{662884A3-BD82-0FC6-A582-54DD17DBCB4A}"/>
              </a:ext>
            </a:extLst>
          </p:cNvPr>
          <p:cNvSpPr>
            <a:spLocks noGrp="1"/>
          </p:cNvSpPr>
          <p:nvPr>
            <p:ph type="sldNum" sz="quarter" idx="12"/>
          </p:nvPr>
        </p:nvSpPr>
        <p:spPr/>
        <p:txBody>
          <a:bodyPr/>
          <a:lstStyle/>
          <a:p>
            <a:fld id="{294A09A9-5501-47C1-A89A-A340965A2BE2}" type="slidenum">
              <a:rPr lang="en-US" smtClean="0"/>
              <a:t>2</a:t>
            </a:fld>
            <a:endParaRPr lang="en-US" dirty="0"/>
          </a:p>
        </p:txBody>
      </p:sp>
    </p:spTree>
    <p:extLst>
      <p:ext uri="{BB962C8B-B14F-4D97-AF65-F5344CB8AC3E}">
        <p14:creationId xmlns:p14="http://schemas.microsoft.com/office/powerpoint/2010/main" val="18595278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0535B-CC72-8E8C-8FAF-133445BBE417}"/>
              </a:ext>
            </a:extLst>
          </p:cNvPr>
          <p:cNvSpPr>
            <a:spLocks noGrp="1"/>
          </p:cNvSpPr>
          <p:nvPr>
            <p:ph type="title"/>
          </p:nvPr>
        </p:nvSpPr>
        <p:spPr/>
        <p:txBody>
          <a:bodyPr/>
          <a:lstStyle/>
          <a:p>
            <a:r>
              <a:rPr lang="en-IN" b="1" dirty="0">
                <a:solidFill>
                  <a:srgbClr val="C00000"/>
                </a:solidFill>
              </a:rPr>
              <a:t>Applications</a:t>
            </a:r>
          </a:p>
        </p:txBody>
      </p:sp>
      <p:sp>
        <p:nvSpPr>
          <p:cNvPr id="3" name="Footer Placeholder 2">
            <a:extLst>
              <a:ext uri="{FF2B5EF4-FFF2-40B4-BE49-F238E27FC236}">
                <a16:creationId xmlns:a16="http://schemas.microsoft.com/office/drawing/2014/main" id="{A5A6CA12-2DCB-24F8-E293-46241091AE96}"/>
              </a:ext>
            </a:extLst>
          </p:cNvPr>
          <p:cNvSpPr>
            <a:spLocks noGrp="1"/>
          </p:cNvSpPr>
          <p:nvPr>
            <p:ph type="ftr" sz="quarter" idx="11"/>
          </p:nvPr>
        </p:nvSpPr>
        <p:spPr>
          <a:xfrm>
            <a:off x="240792" y="6477000"/>
            <a:ext cx="4114800" cy="365125"/>
          </a:xfrm>
        </p:spPr>
        <p:txBody>
          <a:bodyPr/>
          <a:lstStyle/>
          <a:p>
            <a:r>
              <a:rPr lang="en-US" sz="1200" b="0" i="0" dirty="0">
                <a:effectLst/>
                <a:latin typeface="+mj-lt"/>
              </a:rPr>
              <a:t>Sutherland-Hodgman polygon clipping algorithm</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EE1A27E-8350-32BB-DB6E-25535657FB77}"/>
              </a:ext>
            </a:extLst>
          </p:cNvPr>
          <p:cNvSpPr>
            <a:spLocks noGrp="1"/>
          </p:cNvSpPr>
          <p:nvPr>
            <p:ph type="sldNum" sz="quarter" idx="12"/>
          </p:nvPr>
        </p:nvSpPr>
        <p:spPr/>
        <p:txBody>
          <a:bodyPr/>
          <a:lstStyle/>
          <a:p>
            <a:fld id="{294A09A9-5501-47C1-A89A-A340965A2BE2}" type="slidenum">
              <a:rPr lang="en-US" smtClean="0"/>
              <a:t>20</a:t>
            </a:fld>
            <a:endParaRPr lang="en-US" dirty="0"/>
          </a:p>
        </p:txBody>
      </p:sp>
      <p:sp>
        <p:nvSpPr>
          <p:cNvPr id="5" name="TextBox 4">
            <a:extLst>
              <a:ext uri="{FF2B5EF4-FFF2-40B4-BE49-F238E27FC236}">
                <a16:creationId xmlns:a16="http://schemas.microsoft.com/office/drawing/2014/main" id="{863D88FF-8969-2A6C-CCD8-DE5617325183}"/>
              </a:ext>
            </a:extLst>
          </p:cNvPr>
          <p:cNvSpPr txBox="1"/>
          <p:nvPr/>
        </p:nvSpPr>
        <p:spPr>
          <a:xfrm>
            <a:off x="559836" y="2640563"/>
            <a:ext cx="10935477" cy="3631763"/>
          </a:xfrm>
          <a:prstGeom prst="rect">
            <a:avLst/>
          </a:prstGeom>
          <a:noFill/>
        </p:spPr>
        <p:txBody>
          <a:bodyPr wrap="square" rtlCol="0">
            <a:spAutoFit/>
          </a:bodyPr>
          <a:lstStyle/>
          <a:p>
            <a:pPr algn="l">
              <a:buFont typeface="+mj-lt"/>
              <a:buAutoNum type="arabicPeriod"/>
            </a:pPr>
            <a:r>
              <a:rPr lang="en-US" sz="2300" i="0" dirty="0">
                <a:solidFill>
                  <a:srgbClr val="C00000"/>
                </a:solidFill>
                <a:effectLst/>
                <a:latin typeface="+mj-lt"/>
              </a:rPr>
              <a:t>Computer-aided design (CAD): </a:t>
            </a:r>
            <a:r>
              <a:rPr lang="en-US" sz="2300" b="0" i="0" dirty="0">
                <a:solidFill>
                  <a:schemeClr val="accent3">
                    <a:lumMod val="50000"/>
                  </a:schemeClr>
                </a:solidFill>
                <a:effectLst/>
                <a:latin typeface="+mj-lt"/>
              </a:rPr>
              <a:t>It is employed in CAD systems for accurate polygon clipping against specified regions or boundaries, ensuring precise representation and visualization of complex shapes.</a:t>
            </a:r>
          </a:p>
          <a:p>
            <a:pPr algn="l">
              <a:buFont typeface="+mj-lt"/>
              <a:buAutoNum type="arabicPeriod"/>
            </a:pPr>
            <a:r>
              <a:rPr lang="en-US" sz="2300" b="0" i="0" dirty="0">
                <a:solidFill>
                  <a:srgbClr val="C00000"/>
                </a:solidFill>
                <a:effectLst/>
                <a:latin typeface="+mj-lt"/>
              </a:rPr>
              <a:t>GIS (Geographic Information Systems):</a:t>
            </a:r>
            <a:r>
              <a:rPr lang="en-US" sz="2300" b="0" i="0" dirty="0">
                <a:solidFill>
                  <a:schemeClr val="accent3">
                    <a:lumMod val="50000"/>
                  </a:schemeClr>
                </a:solidFill>
                <a:effectLst/>
                <a:latin typeface="+mj-lt"/>
              </a:rPr>
              <a:t> The algorithm is used for clipping and displaying map features within defined areas, enabling efficient visualization of geographical data.</a:t>
            </a:r>
          </a:p>
          <a:p>
            <a:pPr algn="l">
              <a:buFont typeface="+mj-lt"/>
              <a:buAutoNum type="arabicPeriod"/>
            </a:pPr>
            <a:r>
              <a:rPr lang="en-US" sz="2300" b="0" i="0" dirty="0">
                <a:solidFill>
                  <a:srgbClr val="C00000"/>
                </a:solidFill>
                <a:effectLst/>
                <a:latin typeface="+mj-lt"/>
              </a:rPr>
              <a:t>Polygon-based simulations: </a:t>
            </a:r>
            <a:r>
              <a:rPr lang="en-US" sz="2300" b="0" i="0" dirty="0">
                <a:solidFill>
                  <a:schemeClr val="accent3">
                    <a:lumMod val="50000"/>
                  </a:schemeClr>
                </a:solidFill>
                <a:effectLst/>
                <a:latin typeface="+mj-lt"/>
              </a:rPr>
              <a:t>It finds applications in simulations involving polygonal entities, such as physics simulations, architectural modeling, or virtual environments</a:t>
            </a:r>
          </a:p>
          <a:p>
            <a:pPr algn="l">
              <a:buFont typeface="+mj-lt"/>
              <a:buAutoNum type="arabicPeriod"/>
            </a:pPr>
            <a:r>
              <a:rPr lang="en-US" sz="2300" b="0" i="0" dirty="0">
                <a:solidFill>
                  <a:srgbClr val="C00000"/>
                </a:solidFill>
                <a:effectLst/>
                <a:latin typeface="+mj-lt"/>
              </a:rPr>
              <a:t>Image processing: </a:t>
            </a:r>
            <a:r>
              <a:rPr lang="en-US" sz="2300" b="0" i="0" dirty="0">
                <a:solidFill>
                  <a:schemeClr val="accent3">
                    <a:lumMod val="50000"/>
                  </a:schemeClr>
                </a:solidFill>
                <a:effectLst/>
                <a:latin typeface="+mj-lt"/>
              </a:rPr>
              <a:t>It finds applications in image processing tasks where polygonal regions need to be clipped against a specified area, enabling precise extraction or manipulation of image regions.</a:t>
            </a:r>
          </a:p>
        </p:txBody>
      </p:sp>
    </p:spTree>
    <p:extLst>
      <p:ext uri="{BB962C8B-B14F-4D97-AF65-F5344CB8AC3E}">
        <p14:creationId xmlns:p14="http://schemas.microsoft.com/office/powerpoint/2010/main" val="30079041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912A5-6775-9FEE-7E75-428B3FF59DD3}"/>
              </a:ext>
            </a:extLst>
          </p:cNvPr>
          <p:cNvSpPr>
            <a:spLocks noGrp="1"/>
          </p:cNvSpPr>
          <p:nvPr>
            <p:ph type="ctrTitle"/>
          </p:nvPr>
        </p:nvSpPr>
        <p:spPr>
          <a:xfrm>
            <a:off x="2749296" y="2455631"/>
            <a:ext cx="6693408" cy="1088136"/>
          </a:xfrm>
        </p:spPr>
        <p:txBody>
          <a:bodyPr/>
          <a:lstStyle/>
          <a:p>
            <a:r>
              <a:rPr lang="en-IN" dirty="0">
                <a:solidFill>
                  <a:schemeClr val="tx2"/>
                </a:solidFill>
              </a:rPr>
              <a:t>THANK YOU</a:t>
            </a:r>
          </a:p>
        </p:txBody>
      </p:sp>
    </p:spTree>
    <p:extLst>
      <p:ext uri="{BB962C8B-B14F-4D97-AF65-F5344CB8AC3E}">
        <p14:creationId xmlns:p14="http://schemas.microsoft.com/office/powerpoint/2010/main" val="2247504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1863790" y="1149298"/>
            <a:ext cx="8695944" cy="1325880"/>
          </a:xfrm>
        </p:spPr>
        <p:txBody>
          <a:bodyPr>
            <a:normAutofit/>
          </a:bodyPr>
          <a:lstStyle/>
          <a:p>
            <a:r>
              <a:rPr lang="en-US" sz="4800" b="1" dirty="0">
                <a:solidFill>
                  <a:srgbClr val="C00000"/>
                </a:solidFill>
                <a:latin typeface="Baskerville" panose="02020502070401020303"/>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1A585715-2793-160B-269E-D9516C84D73A}"/>
              </a:ext>
            </a:extLst>
          </p:cNvPr>
          <p:cNvSpPr>
            <a:spLocks noGrp="1"/>
          </p:cNvSpPr>
          <p:nvPr>
            <p:ph idx="1"/>
          </p:nvPr>
        </p:nvSpPr>
        <p:spPr>
          <a:xfrm>
            <a:off x="1883665" y="2475178"/>
            <a:ext cx="8695943" cy="1856791"/>
          </a:xfrm>
        </p:spPr>
        <p:txBody>
          <a:bodyPr>
            <a:noAutofit/>
          </a:bodyPr>
          <a:lstStyle/>
          <a:p>
            <a:pPr algn="l"/>
            <a:r>
              <a:rPr lang="en-US" sz="2400" i="0" dirty="0">
                <a:solidFill>
                  <a:schemeClr val="accent3">
                    <a:lumMod val="50000"/>
                  </a:schemeClr>
                </a:solidFill>
                <a:effectLst/>
                <a:latin typeface="Baskerville" panose="02020502070401020303"/>
                <a:cs typeface="Times New Roman" panose="02020603050405020304" pitchFamily="18" charset="0"/>
              </a:rPr>
              <a:t>The Cohen-Sutherland line clipping algorithm is a fundamental technique used in computer graphics to efficiently determine which portions of a line segment lie within a specified rectangular clipping window. Developed by Ivan Sutherland and Danny Cohen in 1967, this algorithm revolutionized the field of computer graphics by enabling efficient rendering of complex scenes.</a:t>
            </a:r>
            <a:endParaRPr lang="en-US" sz="2400" dirty="0">
              <a:solidFill>
                <a:schemeClr val="accent3">
                  <a:lumMod val="50000"/>
                </a:schemeClr>
              </a:solidFill>
              <a:latin typeface="Baskerville" panose="02020502070401020303"/>
              <a:cs typeface="Times New Roman" panose="02020603050405020304" pitchFamily="18" charset="0"/>
            </a:endParaRPr>
          </a:p>
        </p:txBody>
      </p:sp>
      <p:sp>
        <p:nvSpPr>
          <p:cNvPr id="4" name="Footer Placeholder 3">
            <a:extLst>
              <a:ext uri="{FF2B5EF4-FFF2-40B4-BE49-F238E27FC236}">
                <a16:creationId xmlns:a16="http://schemas.microsoft.com/office/drawing/2014/main" id="{A3609A75-5E9A-C165-5A1D-764F9E96B722}"/>
              </a:ext>
            </a:extLst>
          </p:cNvPr>
          <p:cNvSpPr>
            <a:spLocks noGrp="1"/>
          </p:cNvSpPr>
          <p:nvPr>
            <p:ph type="ftr" sz="quarter" idx="10"/>
          </p:nvPr>
        </p:nvSpPr>
        <p:spPr/>
        <p:txBody>
          <a:bodyPr/>
          <a:lstStyle/>
          <a:p>
            <a:r>
              <a:rPr lang="en-US" dirty="0">
                <a:latin typeface="Times New Roman" panose="02020603050405020304" pitchFamily="18" charset="0"/>
                <a:cs typeface="Times New Roman" panose="02020603050405020304" pitchFamily="18" charset="0"/>
              </a:rPr>
              <a:t>Cohen Sutherland line clipping algorithm</a:t>
            </a: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1"/>
          </p:nvPr>
        </p:nvSpPr>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1732999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1863790" y="1149298"/>
            <a:ext cx="8695944" cy="1325880"/>
          </a:xfrm>
        </p:spPr>
        <p:txBody>
          <a:bodyPr>
            <a:normAutofit/>
          </a:bodyPr>
          <a:lstStyle/>
          <a:p>
            <a:r>
              <a:rPr lang="en-US" sz="4800" b="1" dirty="0">
                <a:solidFill>
                  <a:srgbClr val="C00000"/>
                </a:solidFill>
                <a:latin typeface="Baskerville" panose="02020502070401020303"/>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1A585715-2793-160B-269E-D9516C84D73A}"/>
              </a:ext>
            </a:extLst>
          </p:cNvPr>
          <p:cNvSpPr>
            <a:spLocks noGrp="1"/>
          </p:cNvSpPr>
          <p:nvPr>
            <p:ph idx="1"/>
          </p:nvPr>
        </p:nvSpPr>
        <p:spPr>
          <a:xfrm>
            <a:off x="1748028" y="2344550"/>
            <a:ext cx="8695943" cy="1856791"/>
          </a:xfrm>
        </p:spPr>
        <p:txBody>
          <a:bodyPr>
            <a:noAutofit/>
          </a:bodyPr>
          <a:lstStyle/>
          <a:p>
            <a:pPr algn="just"/>
            <a:r>
              <a:rPr lang="en-US" sz="2400" b="0" i="0" dirty="0">
                <a:solidFill>
                  <a:schemeClr val="accent3">
                    <a:lumMod val="50000"/>
                  </a:schemeClr>
                </a:solidFill>
                <a:effectLst/>
                <a:latin typeface="+mj-lt"/>
              </a:rPr>
              <a:t>The primary objective of the Cohen-Sutherland algorithm is to quickly identify line segments that are either completely outside, partially inside, or entirely inside a rectangular clipping region. By efficiently discarding line segments that are entirely outside the region, the algorithm reduces the computational burden associated with rendering only the visible portions of lines.</a:t>
            </a:r>
            <a:endParaRPr lang="en-US" sz="2400" dirty="0">
              <a:solidFill>
                <a:schemeClr val="accent3">
                  <a:lumMod val="50000"/>
                </a:schemeClr>
              </a:solidFill>
              <a:latin typeface="+mj-lt"/>
              <a:cs typeface="Times New Roman" panose="02020603050405020304" pitchFamily="18" charset="0"/>
            </a:endParaRPr>
          </a:p>
        </p:txBody>
      </p:sp>
      <p:sp>
        <p:nvSpPr>
          <p:cNvPr id="4" name="Footer Placeholder 3">
            <a:extLst>
              <a:ext uri="{FF2B5EF4-FFF2-40B4-BE49-F238E27FC236}">
                <a16:creationId xmlns:a16="http://schemas.microsoft.com/office/drawing/2014/main" id="{A3609A75-5E9A-C165-5A1D-764F9E96B722}"/>
              </a:ext>
            </a:extLst>
          </p:cNvPr>
          <p:cNvSpPr>
            <a:spLocks noGrp="1"/>
          </p:cNvSpPr>
          <p:nvPr>
            <p:ph type="ftr" sz="quarter" idx="10"/>
          </p:nvPr>
        </p:nvSpPr>
        <p:spPr/>
        <p:txBody>
          <a:bodyPr/>
          <a:lstStyle/>
          <a:p>
            <a:r>
              <a:rPr lang="en-US" dirty="0">
                <a:latin typeface="Times New Roman" panose="02020603050405020304" pitchFamily="18" charset="0"/>
                <a:cs typeface="Times New Roman" panose="02020603050405020304" pitchFamily="18" charset="0"/>
              </a:rPr>
              <a:t>Cohen Sutherland line clipping algorithm</a:t>
            </a: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1"/>
          </p:nvPr>
        </p:nvSpPr>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2841020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3327230-C200-20B6-3DBD-147AC62C35FE}"/>
              </a:ext>
            </a:extLst>
          </p:cNvPr>
          <p:cNvSpPr>
            <a:spLocks noGrp="1"/>
          </p:cNvSpPr>
          <p:nvPr>
            <p:ph type="ftr" sz="quarter" idx="11"/>
          </p:nvPr>
        </p:nvSpPr>
        <p:spPr>
          <a:xfrm>
            <a:off x="228600" y="6449656"/>
            <a:ext cx="4114800" cy="365125"/>
          </a:xfrm>
        </p:spPr>
        <p:txBody>
          <a:bodyPr/>
          <a:lstStyle/>
          <a:p>
            <a:r>
              <a:rPr lang="en-US" dirty="0">
                <a:latin typeface="Times New Roman" panose="02020603050405020304" pitchFamily="18" charset="0"/>
                <a:cs typeface="Times New Roman" panose="02020603050405020304" pitchFamily="18" charset="0"/>
              </a:rPr>
              <a:t>Cohen Sutherland line clipping algorithm</a:t>
            </a:r>
          </a:p>
        </p:txBody>
      </p:sp>
      <p:sp>
        <p:nvSpPr>
          <p:cNvPr id="3" name="Slide Number Placeholder 2">
            <a:extLst>
              <a:ext uri="{FF2B5EF4-FFF2-40B4-BE49-F238E27FC236}">
                <a16:creationId xmlns:a16="http://schemas.microsoft.com/office/drawing/2014/main" id="{01BCF6CF-2F74-450E-67A7-733A14784598}"/>
              </a:ext>
            </a:extLst>
          </p:cNvPr>
          <p:cNvSpPr>
            <a:spLocks noGrp="1"/>
          </p:cNvSpPr>
          <p:nvPr>
            <p:ph type="sldNum" sz="quarter" idx="12"/>
          </p:nvPr>
        </p:nvSpPr>
        <p:spPr/>
        <p:txBody>
          <a:bodyPr/>
          <a:lstStyle/>
          <a:p>
            <a:fld id="{294A09A9-5501-47C1-A89A-A340965A2BE2}" type="slidenum">
              <a:rPr lang="en-US" smtClean="0"/>
              <a:t>5</a:t>
            </a:fld>
            <a:endParaRPr lang="en-US" dirty="0"/>
          </a:p>
        </p:txBody>
      </p:sp>
      <p:sp>
        <p:nvSpPr>
          <p:cNvPr id="5" name="TextBox 4">
            <a:extLst>
              <a:ext uri="{FF2B5EF4-FFF2-40B4-BE49-F238E27FC236}">
                <a16:creationId xmlns:a16="http://schemas.microsoft.com/office/drawing/2014/main" id="{B20EC601-D6EB-C6BB-AF4E-66F3F96B9857}"/>
              </a:ext>
            </a:extLst>
          </p:cNvPr>
          <p:cNvSpPr txBox="1"/>
          <p:nvPr/>
        </p:nvSpPr>
        <p:spPr>
          <a:xfrm>
            <a:off x="240792" y="136525"/>
            <a:ext cx="11392677" cy="6617196"/>
          </a:xfrm>
          <a:prstGeom prst="rect">
            <a:avLst/>
          </a:prstGeom>
          <a:noFill/>
          <a:ln w="76200">
            <a:noFill/>
          </a:ln>
        </p:spPr>
        <p:txBody>
          <a:bodyPr wrap="square" rtlCol="0">
            <a:spAutoFit/>
          </a:bodyPr>
          <a:lstStyle/>
          <a:p>
            <a:pPr algn="just"/>
            <a:endParaRPr lang="en-US" sz="2400" b="0" i="0" dirty="0">
              <a:solidFill>
                <a:schemeClr val="bg1"/>
              </a:solidFill>
              <a:effectLst/>
              <a:latin typeface="Baskerville" panose="02020502070401020303"/>
              <a:cs typeface="Times New Roman" panose="02020603050405020304" pitchFamily="18" charset="0"/>
            </a:endParaRPr>
          </a:p>
          <a:p>
            <a:pPr algn="just"/>
            <a:r>
              <a:rPr lang="en-US" sz="2400" i="0" dirty="0">
                <a:solidFill>
                  <a:schemeClr val="bg1"/>
                </a:solidFill>
                <a:effectLst/>
                <a:latin typeface="Baskerville" panose="02020502070401020303"/>
                <a:cs typeface="Times New Roman" panose="02020603050405020304" pitchFamily="18" charset="0"/>
              </a:rPr>
              <a:t>In</a:t>
            </a:r>
            <a:r>
              <a:rPr lang="en-US" sz="2400" b="0" i="0" dirty="0">
                <a:solidFill>
                  <a:schemeClr val="bg1"/>
                </a:solidFill>
                <a:effectLst/>
                <a:latin typeface="Baskerville" panose="02020502070401020303"/>
                <a:cs typeface="Times New Roman" panose="02020603050405020304" pitchFamily="18" charset="0"/>
              </a:rPr>
              <a:t> the algorithm, first of all, it is detected whether line lies inside the screen or it is outside the screen. All lines come under any one of the following categories:</a:t>
            </a:r>
          </a:p>
          <a:p>
            <a:pPr algn="just"/>
            <a:endParaRPr lang="en-US" sz="2400" b="0" i="0" dirty="0">
              <a:solidFill>
                <a:schemeClr val="bg1"/>
              </a:solidFill>
              <a:effectLst/>
              <a:latin typeface="Baskerville" panose="02020502070401020303"/>
              <a:cs typeface="Times New Roman" panose="02020603050405020304" pitchFamily="18" charset="0"/>
            </a:endParaRPr>
          </a:p>
          <a:p>
            <a:pPr algn="just">
              <a:buFont typeface="+mj-lt"/>
              <a:buAutoNum type="arabicPeriod"/>
            </a:pPr>
            <a:r>
              <a:rPr lang="en-US" sz="2400" b="1" i="0" dirty="0">
                <a:solidFill>
                  <a:schemeClr val="bg1"/>
                </a:solidFill>
                <a:effectLst/>
                <a:latin typeface="Baskerville" panose="02020502070401020303"/>
                <a:cs typeface="Times New Roman" panose="02020603050405020304" pitchFamily="18" charset="0"/>
              </a:rPr>
              <a:t>Visible</a:t>
            </a:r>
          </a:p>
          <a:p>
            <a:pPr algn="just">
              <a:buFont typeface="+mj-lt"/>
              <a:buAutoNum type="arabicPeriod"/>
            </a:pPr>
            <a:r>
              <a:rPr lang="en-US" sz="2400" b="1" i="0" dirty="0">
                <a:solidFill>
                  <a:schemeClr val="bg1"/>
                </a:solidFill>
                <a:effectLst/>
                <a:latin typeface="Baskerville" panose="02020502070401020303"/>
                <a:cs typeface="Times New Roman" panose="02020603050405020304" pitchFamily="18" charset="0"/>
              </a:rPr>
              <a:t>Not Visible</a:t>
            </a:r>
          </a:p>
          <a:p>
            <a:pPr algn="just">
              <a:buFont typeface="+mj-lt"/>
              <a:buAutoNum type="arabicPeriod"/>
            </a:pPr>
            <a:r>
              <a:rPr lang="en-US" sz="2400" b="1" i="0" dirty="0">
                <a:solidFill>
                  <a:schemeClr val="bg1"/>
                </a:solidFill>
                <a:effectLst/>
                <a:latin typeface="Baskerville" panose="02020502070401020303"/>
                <a:cs typeface="Times New Roman" panose="02020603050405020304" pitchFamily="18" charset="0"/>
              </a:rPr>
              <a:t>Clipping Case</a:t>
            </a:r>
          </a:p>
          <a:p>
            <a:pPr algn="just">
              <a:buFont typeface="+mj-lt"/>
              <a:buAutoNum type="arabicPeriod"/>
            </a:pPr>
            <a:endParaRPr lang="en-US" sz="2400" dirty="0">
              <a:solidFill>
                <a:schemeClr val="bg1"/>
              </a:solidFill>
              <a:latin typeface="Baskerville" panose="02020502070401020303"/>
              <a:cs typeface="Times New Roman" panose="02020603050405020304" pitchFamily="18" charset="0"/>
            </a:endParaRPr>
          </a:p>
          <a:p>
            <a:pPr algn="just"/>
            <a:r>
              <a:rPr lang="en-US" sz="2400" b="1" i="0" dirty="0">
                <a:solidFill>
                  <a:schemeClr val="bg1"/>
                </a:solidFill>
                <a:effectLst/>
                <a:latin typeface="Baskerville" panose="02020502070401020303"/>
                <a:cs typeface="Times New Roman" panose="02020603050405020304" pitchFamily="18" charset="0"/>
              </a:rPr>
              <a:t>1. </a:t>
            </a:r>
            <a:r>
              <a:rPr lang="en-US" sz="2400" b="1" i="0" u="sng" dirty="0">
                <a:solidFill>
                  <a:schemeClr val="bg1"/>
                </a:solidFill>
                <a:effectLst/>
                <a:latin typeface="Baskerville" panose="02020502070401020303"/>
                <a:cs typeface="Times New Roman" panose="02020603050405020304" pitchFamily="18" charset="0"/>
              </a:rPr>
              <a:t>Visible:</a:t>
            </a:r>
            <a:r>
              <a:rPr lang="en-US" sz="2400" b="0" i="0" dirty="0">
                <a:solidFill>
                  <a:schemeClr val="bg1"/>
                </a:solidFill>
                <a:effectLst/>
                <a:latin typeface="Baskerville" panose="02020502070401020303"/>
                <a:cs typeface="Times New Roman" panose="02020603050405020304" pitchFamily="18" charset="0"/>
              </a:rPr>
              <a:t> If a line lies within the window, i.e., both endpoints of the line lies within the window. A line is visible and will be displayed as it is.</a:t>
            </a:r>
          </a:p>
          <a:p>
            <a:pPr algn="just"/>
            <a:r>
              <a:rPr lang="en-US" sz="2400" b="1" i="0" dirty="0">
                <a:solidFill>
                  <a:schemeClr val="bg1"/>
                </a:solidFill>
                <a:effectLst/>
                <a:latin typeface="Baskerville" panose="02020502070401020303"/>
                <a:cs typeface="Times New Roman" panose="02020603050405020304" pitchFamily="18" charset="0"/>
              </a:rPr>
              <a:t>2. </a:t>
            </a:r>
            <a:r>
              <a:rPr lang="en-US" sz="2400" b="1" i="0" u="sng" dirty="0">
                <a:solidFill>
                  <a:schemeClr val="bg1"/>
                </a:solidFill>
                <a:effectLst/>
                <a:latin typeface="Baskerville" panose="02020502070401020303"/>
                <a:cs typeface="Times New Roman" panose="02020603050405020304" pitchFamily="18" charset="0"/>
              </a:rPr>
              <a:t>Not Visible:</a:t>
            </a:r>
            <a:r>
              <a:rPr lang="en-US" sz="2400" b="0" i="0" u="sng" dirty="0">
                <a:solidFill>
                  <a:schemeClr val="bg1"/>
                </a:solidFill>
                <a:effectLst/>
                <a:latin typeface="Baskerville" panose="02020502070401020303"/>
                <a:cs typeface="Times New Roman" panose="02020603050405020304" pitchFamily="18" charset="0"/>
              </a:rPr>
              <a:t> </a:t>
            </a:r>
            <a:r>
              <a:rPr lang="en-US" sz="2400" b="0" i="0" dirty="0">
                <a:solidFill>
                  <a:schemeClr val="bg1"/>
                </a:solidFill>
                <a:effectLst/>
                <a:latin typeface="Baskerville" panose="02020502070401020303"/>
                <a:cs typeface="Times New Roman" panose="02020603050405020304" pitchFamily="18" charset="0"/>
              </a:rPr>
              <a:t>If a line lies outside the window it will be invisible and rejected. Such lines will not display. </a:t>
            </a:r>
          </a:p>
          <a:p>
            <a:pPr algn="just"/>
            <a:r>
              <a:rPr lang="en-US" sz="2400" b="1" i="0" dirty="0">
                <a:solidFill>
                  <a:schemeClr val="bg1"/>
                </a:solidFill>
                <a:effectLst/>
                <a:latin typeface="Baskerville" panose="02020502070401020303"/>
                <a:cs typeface="Times New Roman" panose="02020603050405020304" pitchFamily="18" charset="0"/>
              </a:rPr>
              <a:t>3. </a:t>
            </a:r>
            <a:r>
              <a:rPr lang="en-US" sz="2400" b="1" i="0" u="sng" dirty="0">
                <a:solidFill>
                  <a:schemeClr val="bg1"/>
                </a:solidFill>
                <a:effectLst/>
                <a:latin typeface="Baskerville" panose="02020502070401020303"/>
                <a:cs typeface="Times New Roman" panose="02020603050405020304" pitchFamily="18" charset="0"/>
              </a:rPr>
              <a:t>Clipping Case:</a:t>
            </a:r>
            <a:r>
              <a:rPr lang="en-US" sz="2400" b="0" i="0" u="sng" dirty="0">
                <a:solidFill>
                  <a:schemeClr val="bg1"/>
                </a:solidFill>
                <a:effectLst/>
                <a:latin typeface="Baskerville" panose="02020502070401020303"/>
                <a:cs typeface="Times New Roman" panose="02020603050405020304" pitchFamily="18" charset="0"/>
              </a:rPr>
              <a:t> </a:t>
            </a:r>
            <a:r>
              <a:rPr lang="en-US" sz="2400" b="0" i="0" dirty="0">
                <a:solidFill>
                  <a:schemeClr val="bg1"/>
                </a:solidFill>
                <a:effectLst/>
                <a:latin typeface="Baskerville" panose="02020502070401020303"/>
                <a:cs typeface="Times New Roman" panose="02020603050405020304" pitchFamily="18" charset="0"/>
              </a:rPr>
              <a:t>If the line is neither visible case nor invisible case. It is considered to be clipped case. First of all, the category of a line is found based on nine regions given below. All nine regions are assigned codes. Each code is of 4 bits. If both endpoints of the line have end bits zero, then the line is considered to be visible.</a:t>
            </a:r>
          </a:p>
          <a:p>
            <a:br>
              <a:rPr lang="en-US" sz="2000" dirty="0"/>
            </a:br>
            <a:endParaRPr lang="en-US" sz="2000" b="0" i="0" dirty="0">
              <a:solidFill>
                <a:schemeClr val="bg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6610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44E5880-3A3D-0D24-5B0D-1AAD49586BAD}"/>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Cohen Sutherland line clipping algorithm</a:t>
            </a:r>
          </a:p>
        </p:txBody>
      </p:sp>
      <p:sp>
        <p:nvSpPr>
          <p:cNvPr id="3" name="Slide Number Placeholder 2">
            <a:extLst>
              <a:ext uri="{FF2B5EF4-FFF2-40B4-BE49-F238E27FC236}">
                <a16:creationId xmlns:a16="http://schemas.microsoft.com/office/drawing/2014/main" id="{FEB7C926-EF87-5B17-713C-A7CD38DE26AF}"/>
              </a:ext>
            </a:extLst>
          </p:cNvPr>
          <p:cNvSpPr>
            <a:spLocks noGrp="1"/>
          </p:cNvSpPr>
          <p:nvPr>
            <p:ph type="sldNum" sz="quarter" idx="12"/>
          </p:nvPr>
        </p:nvSpPr>
        <p:spPr/>
        <p:txBody>
          <a:bodyPr/>
          <a:lstStyle/>
          <a:p>
            <a:fld id="{294A09A9-5501-47C1-A89A-A340965A2BE2}" type="slidenum">
              <a:rPr lang="en-US" smtClean="0"/>
              <a:t>6</a:t>
            </a:fld>
            <a:endParaRPr lang="en-US" dirty="0"/>
          </a:p>
        </p:txBody>
      </p:sp>
      <p:pic>
        <p:nvPicPr>
          <p:cNvPr id="1028" name="Picture 4" descr="The codes for the nine regions of the Cohen-Sutherland algorithm in the...  | Download Scientific Diagram">
            <a:extLst>
              <a:ext uri="{FF2B5EF4-FFF2-40B4-BE49-F238E27FC236}">
                <a16:creationId xmlns:a16="http://schemas.microsoft.com/office/drawing/2014/main" id="{BD97595A-CCBB-066D-B49B-67055823B1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8054" y="552644"/>
            <a:ext cx="3924300" cy="2990850"/>
          </a:xfrm>
          <a:prstGeom prst="rect">
            <a:avLst/>
          </a:prstGeom>
          <a:noFill/>
          <a:extLst>
            <a:ext uri="{909E8E84-426E-40DD-AFC4-6F175D3DCCD1}">
              <a14:hiddenFill xmlns:a14="http://schemas.microsoft.com/office/drawing/2010/main">
                <a:solidFill>
                  <a:srgbClr val="FFFFFF"/>
                </a:solidFill>
              </a14:hiddenFill>
            </a:ext>
          </a:extLst>
        </p:spPr>
      </p:pic>
      <p:sp>
        <p:nvSpPr>
          <p:cNvPr id="6" name="AutoShape 6" descr="Cohen-Sutherland Line Clipping Algorithm – H-educate">
            <a:extLst>
              <a:ext uri="{FF2B5EF4-FFF2-40B4-BE49-F238E27FC236}">
                <a16:creationId xmlns:a16="http://schemas.microsoft.com/office/drawing/2014/main" id="{713341AE-7AA9-20FB-80F5-3F73353BC12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BD4D63BC-7646-7CD0-39EA-D628E2A370EC}"/>
              </a:ext>
            </a:extLst>
          </p:cNvPr>
          <p:cNvPicPr>
            <a:picLocks noChangeAspect="1"/>
          </p:cNvPicPr>
          <p:nvPr/>
        </p:nvPicPr>
        <p:blipFill>
          <a:blip r:embed="rId3"/>
          <a:stretch>
            <a:fillRect/>
          </a:stretch>
        </p:blipFill>
        <p:spPr>
          <a:xfrm>
            <a:off x="5943600" y="893891"/>
            <a:ext cx="4999902" cy="2009775"/>
          </a:xfrm>
          <a:prstGeom prst="rect">
            <a:avLst/>
          </a:prstGeom>
        </p:spPr>
      </p:pic>
      <p:sp>
        <p:nvSpPr>
          <p:cNvPr id="9" name="TextBox 8">
            <a:extLst>
              <a:ext uri="{FF2B5EF4-FFF2-40B4-BE49-F238E27FC236}">
                <a16:creationId xmlns:a16="http://schemas.microsoft.com/office/drawing/2014/main" id="{ADD2533B-5650-6B26-CA4A-4553B07B658F}"/>
              </a:ext>
            </a:extLst>
          </p:cNvPr>
          <p:cNvSpPr txBox="1"/>
          <p:nvPr/>
        </p:nvSpPr>
        <p:spPr>
          <a:xfrm>
            <a:off x="982700" y="3916428"/>
            <a:ext cx="9921800" cy="2308324"/>
          </a:xfrm>
          <a:prstGeom prst="rect">
            <a:avLst/>
          </a:prstGeom>
          <a:noFill/>
        </p:spPr>
        <p:txBody>
          <a:bodyPr wrap="square" rtlCol="0">
            <a:spAutoFit/>
          </a:bodyPr>
          <a:lstStyle/>
          <a:p>
            <a:pPr marL="342900" indent="-342900">
              <a:buFont typeface="Wingdings" panose="05000000000000000000" pitchFamily="2" charset="2"/>
              <a:buChar char="Ø"/>
            </a:pPr>
            <a:r>
              <a:rPr lang="en-US" sz="2400" b="0" i="0" dirty="0">
                <a:solidFill>
                  <a:schemeClr val="bg1"/>
                </a:solidFill>
                <a:effectLst/>
                <a:latin typeface="Baskerville" panose="02020502070401020303"/>
                <a:cs typeface="Times New Roman" panose="02020603050405020304" pitchFamily="18" charset="0"/>
              </a:rPr>
              <a:t>In this algorithm, we are given 9 regions on the screen. Out of which one region is of the window and the rest 8 regions are around it given by 4 digit binary.</a:t>
            </a:r>
          </a:p>
          <a:p>
            <a:pPr marL="342900" indent="-342900">
              <a:buFont typeface="Wingdings" panose="05000000000000000000" pitchFamily="2" charset="2"/>
              <a:buChar char="Ø"/>
            </a:pPr>
            <a:r>
              <a:rPr lang="en-US" sz="2400" b="0" i="0" dirty="0">
                <a:solidFill>
                  <a:schemeClr val="bg1"/>
                </a:solidFill>
                <a:effectLst/>
                <a:latin typeface="Baskerville" panose="02020502070401020303"/>
              </a:rPr>
              <a:t>The central part is the viewing region or window, all the lines which lie within this region are completely visible. A region code is always assigned to the endpoints of the given line.</a:t>
            </a:r>
            <a:endParaRPr lang="en-IN" sz="2400" dirty="0">
              <a:solidFill>
                <a:schemeClr val="bg1"/>
              </a:solidFill>
              <a:latin typeface="Baskerville" panose="02020502070401020303"/>
              <a:cs typeface="Times New Roman" panose="02020603050405020304" pitchFamily="18" charset="0"/>
            </a:endParaRPr>
          </a:p>
        </p:txBody>
      </p:sp>
    </p:spTree>
    <p:extLst>
      <p:ext uri="{BB962C8B-B14F-4D97-AF65-F5344CB8AC3E}">
        <p14:creationId xmlns:p14="http://schemas.microsoft.com/office/powerpoint/2010/main" val="4185134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814C420-7CBC-72AF-C908-DD628FF81A60}"/>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Cohen Sutherland line clipping algorithm</a:t>
            </a:r>
          </a:p>
        </p:txBody>
      </p:sp>
      <p:sp>
        <p:nvSpPr>
          <p:cNvPr id="3" name="Slide Number Placeholder 2">
            <a:extLst>
              <a:ext uri="{FF2B5EF4-FFF2-40B4-BE49-F238E27FC236}">
                <a16:creationId xmlns:a16="http://schemas.microsoft.com/office/drawing/2014/main" id="{FD130EC2-70BE-E42D-195F-FEFD6D2E5632}"/>
              </a:ext>
            </a:extLst>
          </p:cNvPr>
          <p:cNvSpPr>
            <a:spLocks noGrp="1"/>
          </p:cNvSpPr>
          <p:nvPr>
            <p:ph type="sldNum" sz="quarter" idx="12"/>
          </p:nvPr>
        </p:nvSpPr>
        <p:spPr/>
        <p:txBody>
          <a:bodyPr/>
          <a:lstStyle/>
          <a:p>
            <a:fld id="{294A09A9-5501-47C1-A89A-A340965A2BE2}" type="slidenum">
              <a:rPr lang="en-US" smtClean="0"/>
              <a:t>7</a:t>
            </a:fld>
            <a:endParaRPr lang="en-US" dirty="0"/>
          </a:p>
        </p:txBody>
      </p:sp>
      <p:pic>
        <p:nvPicPr>
          <p:cNvPr id="5" name="Picture 4" descr="A screen shot of a computer&#10;&#10;Description automatically generated with medium confidence">
            <a:extLst>
              <a:ext uri="{FF2B5EF4-FFF2-40B4-BE49-F238E27FC236}">
                <a16:creationId xmlns:a16="http://schemas.microsoft.com/office/drawing/2014/main" id="{80F3F8CE-D477-1B87-7B88-4BD1925B71BE}"/>
              </a:ext>
            </a:extLst>
          </p:cNvPr>
          <p:cNvPicPr>
            <a:picLocks noChangeAspect="1"/>
          </p:cNvPicPr>
          <p:nvPr/>
        </p:nvPicPr>
        <p:blipFill rotWithShape="1">
          <a:blip r:embed="rId2"/>
          <a:srcRect l="14004" t="18182" r="14593" b="16108"/>
          <a:stretch/>
        </p:blipFill>
        <p:spPr>
          <a:xfrm>
            <a:off x="422988" y="563887"/>
            <a:ext cx="11346023" cy="5792463"/>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499950C1-0379-5F8D-83A2-170C43BB646F}"/>
              </a:ext>
            </a:extLst>
          </p:cNvPr>
          <p:cNvSpPr txBox="1"/>
          <p:nvPr/>
        </p:nvSpPr>
        <p:spPr>
          <a:xfrm>
            <a:off x="326572" y="101248"/>
            <a:ext cx="1791478" cy="369332"/>
          </a:xfrm>
          <a:prstGeom prst="rect">
            <a:avLst/>
          </a:prstGeom>
          <a:noFill/>
        </p:spPr>
        <p:txBody>
          <a:bodyPr wrap="square" rtlCol="0">
            <a:spAutoFit/>
          </a:bodyPr>
          <a:lstStyle/>
          <a:p>
            <a:r>
              <a:rPr lang="en-IN" b="1" i="1" dirty="0">
                <a:solidFill>
                  <a:schemeClr val="bg1"/>
                </a:solidFill>
                <a:latin typeface="+mj-lt"/>
              </a:rPr>
              <a:t>ALGORITHM:</a:t>
            </a:r>
          </a:p>
        </p:txBody>
      </p:sp>
    </p:spTree>
    <p:extLst>
      <p:ext uri="{BB962C8B-B14F-4D97-AF65-F5344CB8AC3E}">
        <p14:creationId xmlns:p14="http://schemas.microsoft.com/office/powerpoint/2010/main" val="63071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1FBC5AE-08ED-05A3-7089-16C46BD65B3D}"/>
              </a:ext>
            </a:extLst>
          </p:cNvPr>
          <p:cNvSpPr>
            <a:spLocks noGrp="1"/>
          </p:cNvSpPr>
          <p:nvPr>
            <p:ph type="ftr" sz="quarter" idx="11"/>
          </p:nvPr>
        </p:nvSpPr>
        <p:spPr>
          <a:xfrm>
            <a:off x="240792" y="6475445"/>
            <a:ext cx="4114800" cy="365125"/>
          </a:xfrm>
        </p:spPr>
        <p:txBody>
          <a:bodyPr/>
          <a:lstStyle/>
          <a:p>
            <a:r>
              <a:rPr lang="en-US" dirty="0">
                <a:latin typeface="Times New Roman" panose="02020603050405020304" pitchFamily="18" charset="0"/>
                <a:cs typeface="Times New Roman" panose="02020603050405020304" pitchFamily="18" charset="0"/>
              </a:rPr>
              <a:t>Cohen Sutherland line clipping algorithm</a:t>
            </a:r>
          </a:p>
        </p:txBody>
      </p:sp>
      <p:sp>
        <p:nvSpPr>
          <p:cNvPr id="3" name="Slide Number Placeholder 2">
            <a:extLst>
              <a:ext uri="{FF2B5EF4-FFF2-40B4-BE49-F238E27FC236}">
                <a16:creationId xmlns:a16="http://schemas.microsoft.com/office/drawing/2014/main" id="{D3D4E5CB-7261-F8FD-2F02-39E22B439D43}"/>
              </a:ext>
            </a:extLst>
          </p:cNvPr>
          <p:cNvSpPr>
            <a:spLocks noGrp="1"/>
          </p:cNvSpPr>
          <p:nvPr>
            <p:ph type="sldNum" sz="quarter" idx="12"/>
          </p:nvPr>
        </p:nvSpPr>
        <p:spPr/>
        <p:txBody>
          <a:bodyPr/>
          <a:lstStyle/>
          <a:p>
            <a:fld id="{294A09A9-5501-47C1-A89A-A340965A2BE2}" type="slidenum">
              <a:rPr lang="en-US" smtClean="0"/>
              <a:t>8</a:t>
            </a:fld>
            <a:endParaRPr lang="en-US" dirty="0"/>
          </a:p>
        </p:txBody>
      </p:sp>
      <p:pic>
        <p:nvPicPr>
          <p:cNvPr id="5" name="Picture 4" descr="A screen shot of a computer&#10;&#10;Description automatically generated with medium confidence">
            <a:extLst>
              <a:ext uri="{FF2B5EF4-FFF2-40B4-BE49-F238E27FC236}">
                <a16:creationId xmlns:a16="http://schemas.microsoft.com/office/drawing/2014/main" id="{B52E2CD6-840F-C816-715A-EE6FEC19D20B}"/>
              </a:ext>
            </a:extLst>
          </p:cNvPr>
          <p:cNvPicPr>
            <a:picLocks noChangeAspect="1"/>
          </p:cNvPicPr>
          <p:nvPr/>
        </p:nvPicPr>
        <p:blipFill rotWithShape="1">
          <a:blip r:embed="rId2"/>
          <a:srcRect l="21888" t="18095" r="27831" b="5579"/>
          <a:stretch/>
        </p:blipFill>
        <p:spPr>
          <a:xfrm>
            <a:off x="432318" y="199992"/>
            <a:ext cx="11327364" cy="633892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788512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551FB2D-501E-71AF-6990-CC867CB4F179}"/>
              </a:ext>
            </a:extLst>
          </p:cNvPr>
          <p:cNvSpPr>
            <a:spLocks noGrp="1"/>
          </p:cNvSpPr>
          <p:nvPr>
            <p:ph type="ftr" sz="quarter" idx="11"/>
          </p:nvPr>
        </p:nvSpPr>
        <p:spPr>
          <a:xfrm>
            <a:off x="240792" y="6492875"/>
            <a:ext cx="4114800" cy="365125"/>
          </a:xfrm>
        </p:spPr>
        <p:txBody>
          <a:bodyPr/>
          <a:lstStyle/>
          <a:p>
            <a:r>
              <a:rPr lang="en-US" dirty="0">
                <a:latin typeface="Times New Roman" panose="02020603050405020304" pitchFamily="18" charset="0"/>
                <a:cs typeface="Times New Roman" panose="02020603050405020304" pitchFamily="18" charset="0"/>
              </a:rPr>
              <a:t>Cohen Sutherland line clipping algorithm</a:t>
            </a:r>
          </a:p>
        </p:txBody>
      </p:sp>
      <p:sp>
        <p:nvSpPr>
          <p:cNvPr id="3" name="Slide Number Placeholder 2">
            <a:extLst>
              <a:ext uri="{FF2B5EF4-FFF2-40B4-BE49-F238E27FC236}">
                <a16:creationId xmlns:a16="http://schemas.microsoft.com/office/drawing/2014/main" id="{BE2C1C65-2CCE-77D9-FC49-8630AAB5B7AA}"/>
              </a:ext>
            </a:extLst>
          </p:cNvPr>
          <p:cNvSpPr>
            <a:spLocks noGrp="1"/>
          </p:cNvSpPr>
          <p:nvPr>
            <p:ph type="sldNum" sz="quarter" idx="12"/>
          </p:nvPr>
        </p:nvSpPr>
        <p:spPr/>
        <p:txBody>
          <a:bodyPr/>
          <a:lstStyle/>
          <a:p>
            <a:fld id="{294A09A9-5501-47C1-A89A-A340965A2BE2}" type="slidenum">
              <a:rPr lang="en-US" smtClean="0"/>
              <a:t>9</a:t>
            </a:fld>
            <a:endParaRPr lang="en-US" dirty="0"/>
          </a:p>
        </p:txBody>
      </p:sp>
      <p:pic>
        <p:nvPicPr>
          <p:cNvPr id="5" name="Picture 4" descr="A picture containing text, handwriting, letter, document&#10;&#10;Description automatically generated">
            <a:extLst>
              <a:ext uri="{FF2B5EF4-FFF2-40B4-BE49-F238E27FC236}">
                <a16:creationId xmlns:a16="http://schemas.microsoft.com/office/drawing/2014/main" id="{0F72401A-4215-F8A8-4462-101E96D329E3}"/>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28000"/>
                    </a14:imgEffect>
                    <a14:imgEffect>
                      <a14:brightnessContrast bright="4000" contrast="-19000"/>
                    </a14:imgEffect>
                  </a14:imgLayer>
                </a14:imgProps>
              </a:ext>
            </a:extLst>
          </a:blip>
          <a:stretch>
            <a:fillRect/>
          </a:stretch>
        </p:blipFill>
        <p:spPr>
          <a:xfrm>
            <a:off x="464975" y="269357"/>
            <a:ext cx="11262049" cy="622351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40615884"/>
      </p:ext>
    </p:extLst>
  </p:cSld>
  <p:clrMapOvr>
    <a:masterClrMapping/>
  </p:clrMapOvr>
</p:sld>
</file>

<file path=ppt/theme/theme1.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ustom 23">
      <a:majorFont>
        <a:latin typeface="Baskerville Old Face"/>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loral-Flourish_Win32_CP_v8" id="{BCFB3359-BC8B-4F4E-99DD-822A55018E7C}" vid="{7DF7CEC2-9D9A-40F6-95E4-E2F6E93D64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ACE2AAA-C718-435C-B4E6-95A08ACAC441}">
  <ds:schemaRefs>
    <ds:schemaRef ds:uri="http://schemas.microsoft.com/sharepoint/v3/contenttype/forms"/>
  </ds:schemaRefs>
</ds:datastoreItem>
</file>

<file path=customXml/itemProps2.xml><?xml version="1.0" encoding="utf-8"?>
<ds:datastoreItem xmlns:ds="http://schemas.openxmlformats.org/officeDocument/2006/customXml" ds:itemID="{8FBB2F3B-6257-41BB-8B64-5AC7494F274B}">
  <ds:schemaRefs>
    <ds:schemaRef ds:uri="16c05727-aa75-4e4a-9b5f-8a80a1165891"/>
    <ds:schemaRef ds:uri="http://purl.org/dc/dcmitype/"/>
    <ds:schemaRef ds:uri="http://www.w3.org/XML/1998/namespace"/>
    <ds:schemaRef ds:uri="http://schemas.microsoft.com/office/2006/documentManagement/types"/>
    <ds:schemaRef ds:uri="http://schemas.openxmlformats.org/package/2006/metadata/core-properties"/>
    <ds:schemaRef ds:uri="http://schemas.microsoft.com/office/infopath/2007/PartnerControls"/>
    <ds:schemaRef ds:uri="230e9df3-be65-4c73-a93b-d1236ebd677e"/>
    <ds:schemaRef ds:uri="http://purl.org/dc/elements/1.1/"/>
    <ds:schemaRef ds:uri="71af3243-3dd4-4a8d-8c0d-dd76da1f02a5"/>
    <ds:schemaRef ds:uri="http://schemas.microsoft.com/sharepoint/v3"/>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614EFF02-EA18-493C-972D-813DB244CB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{E45E7BBB-CA41-4ACB-A94E-5F222E867AD3}tf56410444_win32</Template>
  <TotalTime>5514</TotalTime>
  <Words>1086</Words>
  <Application>Microsoft Office PowerPoint</Application>
  <PresentationFormat>Widescreen</PresentationFormat>
  <Paragraphs>111</Paragraphs>
  <Slides>21</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Arial</vt:lpstr>
      <vt:lpstr>Baskerville</vt:lpstr>
      <vt:lpstr>Baskerville Old Face</vt:lpstr>
      <vt:lpstr>Calibri</vt:lpstr>
      <vt:lpstr>Gill Sans Light</vt:lpstr>
      <vt:lpstr>Gill Sans Nova</vt:lpstr>
      <vt:lpstr>Gill Sans Nova Light</vt:lpstr>
      <vt:lpstr>Noto Sans</vt:lpstr>
      <vt:lpstr>Times New Roman</vt:lpstr>
      <vt:lpstr>Wingdings</vt:lpstr>
      <vt:lpstr>Office Theme</vt:lpstr>
      <vt:lpstr>Cohen Sutherland line clipping algorithm</vt:lpstr>
      <vt:lpstr>Agenda</vt:lpstr>
      <vt:lpstr>Introduction</vt:lpstr>
      <vt:lpstr>Objectives</vt:lpstr>
      <vt:lpstr>PowerPoint Presentation</vt:lpstr>
      <vt:lpstr>PowerPoint Presentation</vt:lpstr>
      <vt:lpstr>PowerPoint Presentation</vt:lpstr>
      <vt:lpstr>PowerPoint Presentation</vt:lpstr>
      <vt:lpstr>PowerPoint Presentation</vt:lpstr>
      <vt:lpstr>Advantages and disadvantages</vt:lpstr>
      <vt:lpstr>Applications</vt:lpstr>
      <vt:lpstr>   Sutherland-Hodgman polygon clipping algorithm</vt:lpstr>
      <vt:lpstr>Introduction</vt:lpstr>
      <vt:lpstr>Objectives</vt:lpstr>
      <vt:lpstr>PowerPoint Presentation</vt:lpstr>
      <vt:lpstr>PowerPoint Presentation</vt:lpstr>
      <vt:lpstr>PowerPoint Presentation</vt:lpstr>
      <vt:lpstr>Algorithm</vt:lpstr>
      <vt:lpstr>Advantages and Disadvantages</vt:lpstr>
      <vt:lpstr>Applications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Cohen Sutherland line clipping algorithm</dc:title>
  <dc:creator>Bhavana N S</dc:creator>
  <cp:lastModifiedBy>Bhavana N S</cp:lastModifiedBy>
  <cp:revision>5</cp:revision>
  <cp:lastPrinted>2023-07-03T19:47:27Z</cp:lastPrinted>
  <dcterms:created xsi:type="dcterms:W3CDTF">2023-06-21T09:30:25Z</dcterms:created>
  <dcterms:modified xsi:type="dcterms:W3CDTF">2023-07-04T09:45:20Z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